
<file path=[Content_Types].xml><?xml version="1.0" encoding="utf-8"?>
<Types xmlns="http://schemas.openxmlformats.org/package/2006/content-types">
  <Default Extension="rels" ContentType="application/vnd.openxmlformats-package.relationships+xml"/>
  <Default Extension="jpeg" ContentType="image/jpeg"/>
  <Default Extension="fntdata" ContentType="application/x-fontdata"/>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48" r:id="rId2"/>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2192000" cy="6858000"/>
  <p:notesSz cx="6858000" cy="9144000"/>
  <p:embeddedFontLst>
    <p:embeddedFont>
      <p:font typeface="Caveat"/>
      <p:regular r:id="rId37"/>
      <p:bold r:id="rId38"/>
    </p:embeddedFont>
    <p:embeddedFont>
      <p:font typeface="Arial Narrow"/>
      <p:regular r:id="rId39"/>
      <p:bold r:id="rId40"/>
      <p:italic r:id="rId41"/>
      <p:boldItalic r:id="rId42"/>
    </p:embeddedFont>
  </p:embeddedFontLst>
  <p:custDataLst>
    <p:tags r:id="rId36"/>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ieqnRdNOgVupuRoB1s5TtZAn79rw=="/>
    </p:ext>
  </p:extLst>
</p:presentation>
</file>

<file path=ppt/commentAuthors.xml><?xml version="1.0" encoding="utf-8"?>
<p:cmAuthorLst xmlns:p="http://schemas.openxmlformats.org/presentationml/2006/main">
  <p:cmAuthor id="0" name="Sébastien Jean" initials=""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0" d="100"/>
          <a:sy n="0" d="100"/>
        </p:scale>
        <p:origin x="0" y="0"/>
      </p:cViewPr>
    </p:cSldViewPr>
  </p:slideViewPr>
  <p:notesViewPr>
    <p:cSldViewPr>
      <p:cViewPr>
        <p:scale>
          <a:sx n="0" d="100"/>
          <a:sy n="0"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2.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tags" Target="tags/tag1.xml" /><Relationship Id="rId37" Type="http://schemas.openxmlformats.org/officeDocument/2006/relationships/font" Target="fonts/Caveat-regular.fntdata" /><Relationship Id="rId38" Type="http://schemas.openxmlformats.org/officeDocument/2006/relationships/font" Target="fonts/Caveat-bold.fntdata" /><Relationship Id="rId39" Type="http://schemas.openxmlformats.org/officeDocument/2006/relationships/font" Target="fonts/ArialNarrow-regular.fntdata" /><Relationship Id="rId4" Type="http://schemas.openxmlformats.org/officeDocument/2006/relationships/notesMaster" Target="notesMasters/notesMaster1.xml" /><Relationship Id="rId40" Type="http://schemas.openxmlformats.org/officeDocument/2006/relationships/font" Target="fonts/ArialNarrow-bold.fntdata" /><Relationship Id="rId41" Type="http://schemas.openxmlformats.org/officeDocument/2006/relationships/font" Target="fonts/ArialNarrow-italic.fntdata" /><Relationship Id="rId42" Type="http://schemas.openxmlformats.org/officeDocument/2006/relationships/font" Target="fonts/ArialNarrow-boldItalic.fntdata" /><Relationship Id="rId43" Type="http://schemas.openxmlformats.org/officeDocument/2006/relationships/presProps" Target="presProps.xml" /><Relationship Id="rId44" Type="http://customschemas.google.com/relationships/presentationmetadata" Target="metadata"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omments/comment1.xml><?xml version="1.0" encoding="utf-8"?>
<p:cmLst xmlns:a="http://schemas.openxmlformats.org/drawingml/2006/main" xmlns:p="http://schemas.openxmlformats.org/presentationml/2006/main">
  <p:cm authorId="0" dt="2023-06-01T13:31:12.0240000" idx="1">
    <p:pos x="78" y="82"/>
    <p:text>Mesures individuelles vs collectives.</p:text>
    <p:extLst>
      <p:ext uri="{C676402C-5697-4E1C-873F-D02D1690AC5C}">
        <p15:threadingInfo xmlns:p15="http://schemas.microsoft.com/office/powerpoint/2012/main" timeZoneBias="0"/>
      </p:ext>
      <p:ext uri="http://customooxmlschemas.google.com/">
        <go:slidesCustomData xmlns:go="http://customooxmlschemas.google.com/" commentPostId="AAAAyOqHiow"/>
      </p:ext>
    </p:extLst>
  </p:cm>
</p:cmLst>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p:bgPr>
    </p:bg>
    <p:spTree>
      <p:nvGrpSpPr>
        <p:cNvPr id="2" name="Shape 2"/>
        <p:cNvGrpSpPr/>
        <p:nvPr/>
      </p:nvGrpSpPr>
      <p:grpSpPr>
        <a:xfrm>
          <a:off x="0" y="0"/>
          <a:ext cx="0" cy="0"/>
        </a:xfrm>
      </p:grpSpPr>
      <p:sp>
        <p:nvSpPr>
          <p:cNvPr id="3" name="Google Shape;3;n"/>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55" name="Shape 155"/>
        <p:cNvGrpSpPr/>
        <p:nvPr/>
      </p:nvGrpSpPr>
      <p:grpSpPr>
        <a:xfrm>
          <a:off x="0" y="0"/>
          <a:ext cx="0" cy="0"/>
        </a:xfrm>
      </p:grpSpPr>
      <p:sp>
        <p:nvSpPr>
          <p:cNvPr id="156" name="Google Shape;156;g16810fe6343_0_0:notes"/>
          <p:cNvSpPr/>
          <p:nvPr>
            <p:ph type="sldImg" idx="2"/>
          </p:nvPr>
        </p:nvSpPr>
        <p:spPr>
          <a:xfrm>
            <a:off x="1143225" y="685800"/>
            <a:ext cx="45723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16810fe6343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252" name="Shape 252"/>
        <p:cNvGrpSpPr/>
        <p:nvPr/>
      </p:nvGrpSpPr>
      <p:grpSpPr>
        <a:xfrm>
          <a:off x="0" y="0"/>
          <a:ext cx="0" cy="0"/>
        </a:xfrm>
      </p:grpSpPr>
      <p:sp>
        <p:nvSpPr>
          <p:cNvPr id="253" name="Google Shape;253;g18dd9fccec6_0_13:notes"/>
          <p:cNvSpPr/>
          <p:nvPr>
            <p:ph type="sldImg" idx="2"/>
          </p:nvPr>
        </p:nvSpPr>
        <p:spPr>
          <a:xfrm>
            <a:off x="1143225" y="685800"/>
            <a:ext cx="45723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18dd9fccec6_0_1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259" name="Shape 259"/>
        <p:cNvGrpSpPr/>
        <p:nvPr/>
      </p:nvGrpSpPr>
      <p:grpSpPr>
        <a:xfrm>
          <a:off x="0" y="0"/>
          <a:ext cx="0" cy="0"/>
        </a:xfrm>
      </p:grpSpPr>
      <p:sp>
        <p:nvSpPr>
          <p:cNvPr id="260" name="Google Shape;260;g18dd9fccec6_0_20:notes"/>
          <p:cNvSpPr/>
          <p:nvPr>
            <p:ph type="sldImg" idx="2"/>
          </p:nvPr>
        </p:nvSpPr>
        <p:spPr>
          <a:xfrm>
            <a:off x="1143225" y="685800"/>
            <a:ext cx="45723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18dd9fccec6_0_2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266" name="Shape 266"/>
        <p:cNvGrpSpPr/>
        <p:nvPr/>
      </p:nvGrpSpPr>
      <p:grpSpPr>
        <a:xfrm>
          <a:off x="0" y="0"/>
          <a:ext cx="0" cy="0"/>
        </a:xfrm>
      </p:grpSpPr>
      <p:sp>
        <p:nvSpPr>
          <p:cNvPr id="267" name="Google Shape;267;g1f738c87072_0_16:notes"/>
          <p:cNvSpPr/>
          <p:nvPr>
            <p:ph type="sldImg" idx="2"/>
          </p:nvPr>
        </p:nvSpPr>
        <p:spPr>
          <a:xfrm>
            <a:off x="1143225" y="685800"/>
            <a:ext cx="45723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1f738c87072_0_1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276" name="Shape 276"/>
        <p:cNvGrpSpPr/>
        <p:nvPr/>
      </p:nvGrpSpPr>
      <p:grpSpPr>
        <a:xfrm>
          <a:off x="0" y="0"/>
          <a:ext cx="0" cy="0"/>
        </a:xfrm>
      </p:grpSpPr>
      <p:sp>
        <p:nvSpPr>
          <p:cNvPr id="277" name="Google Shape;277;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78" name="Google Shape;278;p2: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282" name="Shape 282"/>
        <p:cNvGrpSpPr/>
        <p:nvPr/>
      </p:nvGrpSpPr>
      <p:grpSpPr>
        <a:xfrm>
          <a:off x="0" y="0"/>
          <a:ext cx="0" cy="0"/>
        </a:xfrm>
      </p:grpSpPr>
      <p:sp>
        <p:nvSpPr>
          <p:cNvPr id="283" name="Google Shape;283;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84" name="Google Shape;284;p3: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288" name="Shape 288"/>
        <p:cNvGrpSpPr/>
        <p:nvPr/>
      </p:nvGrpSpPr>
      <p:grpSpPr>
        <a:xfrm>
          <a:off x="0" y="0"/>
          <a:ext cx="0" cy="0"/>
        </a:xfrm>
      </p:grpSpPr>
      <p:sp>
        <p:nvSpPr>
          <p:cNvPr id="289" name="Google Shape;289;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90" name="Google Shape;290;p4: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294" name="Shape 294"/>
        <p:cNvGrpSpPr/>
        <p:nvPr/>
      </p:nvGrpSpPr>
      <p:grpSpPr>
        <a:xfrm>
          <a:off x="0" y="0"/>
          <a:ext cx="0" cy="0"/>
        </a:xfrm>
      </p:grpSpPr>
      <p:sp>
        <p:nvSpPr>
          <p:cNvPr id="295" name="Google Shape;295;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96" name="Google Shape;296;p5: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300" name="Shape 300"/>
        <p:cNvGrpSpPr/>
        <p:nvPr/>
      </p:nvGrpSpPr>
      <p:grpSpPr>
        <a:xfrm>
          <a:off x="0" y="0"/>
          <a:ext cx="0" cy="0"/>
        </a:xfrm>
      </p:grpSpPr>
      <p:sp>
        <p:nvSpPr>
          <p:cNvPr id="301" name="Google Shape;301;p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02" name="Google Shape;302;p6: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306" name="Shape 306"/>
        <p:cNvGrpSpPr/>
        <p:nvPr/>
      </p:nvGrpSpPr>
      <p:grpSpPr>
        <a:xfrm>
          <a:off x="0" y="0"/>
          <a:ext cx="0" cy="0"/>
        </a:xfrm>
      </p:grpSpPr>
      <p:sp>
        <p:nvSpPr>
          <p:cNvPr id="307" name="Google Shape;307;p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08" name="Google Shape;308;p8: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312" name="Shape 312"/>
        <p:cNvGrpSpPr/>
        <p:nvPr/>
      </p:nvGrpSpPr>
      <p:grpSpPr>
        <a:xfrm>
          <a:off x="0" y="0"/>
          <a:ext cx="0" cy="0"/>
        </a:xfrm>
      </p:grpSpPr>
      <p:sp>
        <p:nvSpPr>
          <p:cNvPr id="313" name="Google Shape;313;p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14" name="Google Shape;314;p7: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60" name="Shape 160"/>
        <p:cNvGrpSpPr/>
        <p:nvPr/>
      </p:nvGrpSpPr>
      <p:grpSpPr>
        <a:xfrm>
          <a:off x="0" y="0"/>
          <a:ext cx="0" cy="0"/>
        </a:xfrm>
      </p:grpSpPr>
      <p:sp>
        <p:nvSpPr>
          <p:cNvPr id="161" name="Google Shape;161;g14cf72a4bbf_0_0:notes"/>
          <p:cNvSpPr/>
          <p:nvPr>
            <p:ph type="sldImg" idx="2"/>
          </p:nvPr>
        </p:nvSpPr>
        <p:spPr>
          <a:xfrm>
            <a:off x="1143225" y="685800"/>
            <a:ext cx="45723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14cf72a4bbf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318" name="Shape 318"/>
        <p:cNvGrpSpPr/>
        <p:nvPr/>
      </p:nvGrpSpPr>
      <p:grpSpPr>
        <a:xfrm>
          <a:off x="0" y="0"/>
          <a:ext cx="0" cy="0"/>
        </a:xfrm>
      </p:grpSpPr>
      <p:sp>
        <p:nvSpPr>
          <p:cNvPr id="319" name="Google Shape;319;p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20" name="Google Shape;320;p9: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324" name="Shape 324"/>
        <p:cNvGrpSpPr/>
        <p:nvPr/>
      </p:nvGrpSpPr>
      <p:grpSpPr>
        <a:xfrm>
          <a:off x="0" y="0"/>
          <a:ext cx="0" cy="0"/>
        </a:xfrm>
      </p:grpSpPr>
      <p:sp>
        <p:nvSpPr>
          <p:cNvPr id="325" name="Google Shape;325;p1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26" name="Google Shape;326;p10: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330" name="Shape 330"/>
        <p:cNvGrpSpPr/>
        <p:nvPr/>
      </p:nvGrpSpPr>
      <p:grpSpPr>
        <a:xfrm>
          <a:off x="0" y="0"/>
          <a:ext cx="0" cy="0"/>
        </a:xfrm>
      </p:grpSpPr>
      <p:sp>
        <p:nvSpPr>
          <p:cNvPr id="331" name="Google Shape;331;p1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32" name="Google Shape;332;p11: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336" name="Shape 336"/>
        <p:cNvGrpSpPr/>
        <p:nvPr/>
      </p:nvGrpSpPr>
      <p:grpSpPr>
        <a:xfrm>
          <a:off x="0" y="0"/>
          <a:ext cx="0" cy="0"/>
        </a:xfrm>
      </p:grpSpPr>
      <p:sp>
        <p:nvSpPr>
          <p:cNvPr id="337" name="Google Shape;337;p1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38" name="Google Shape;338;p12: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342" name="Shape 342"/>
        <p:cNvGrpSpPr/>
        <p:nvPr/>
      </p:nvGrpSpPr>
      <p:grpSpPr>
        <a:xfrm>
          <a:off x="0" y="0"/>
          <a:ext cx="0" cy="0"/>
        </a:xfrm>
      </p:grpSpPr>
      <p:sp>
        <p:nvSpPr>
          <p:cNvPr id="343" name="Google Shape;343;p1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44" name="Google Shape;344;p13: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348" name="Shape 348"/>
        <p:cNvGrpSpPr/>
        <p:nvPr/>
      </p:nvGrpSpPr>
      <p:grpSpPr>
        <a:xfrm>
          <a:off x="0" y="0"/>
          <a:ext cx="0" cy="0"/>
        </a:xfrm>
      </p:grpSpPr>
      <p:sp>
        <p:nvSpPr>
          <p:cNvPr id="349" name="Google Shape;349;p1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50" name="Google Shape;350;p14: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354" name="Shape 354"/>
        <p:cNvGrpSpPr/>
        <p:nvPr/>
      </p:nvGrpSpPr>
      <p:grpSpPr>
        <a:xfrm>
          <a:off x="0" y="0"/>
          <a:ext cx="0" cy="0"/>
        </a:xfrm>
      </p:grpSpPr>
      <p:sp>
        <p:nvSpPr>
          <p:cNvPr id="355" name="Google Shape;355;p1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56" name="Google Shape;356;p15: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360" name="Shape 360"/>
        <p:cNvGrpSpPr/>
        <p:nvPr/>
      </p:nvGrpSpPr>
      <p:grpSpPr>
        <a:xfrm>
          <a:off x="0" y="0"/>
          <a:ext cx="0" cy="0"/>
        </a:xfrm>
      </p:grpSpPr>
      <p:sp>
        <p:nvSpPr>
          <p:cNvPr id="361" name="Google Shape;361;p1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62" name="Google Shape;362;p16: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366" name="Shape 366"/>
        <p:cNvGrpSpPr/>
        <p:nvPr/>
      </p:nvGrpSpPr>
      <p:grpSpPr>
        <a:xfrm>
          <a:off x="0" y="0"/>
          <a:ext cx="0" cy="0"/>
        </a:xfrm>
      </p:grpSpPr>
      <p:sp>
        <p:nvSpPr>
          <p:cNvPr id="367" name="Google Shape;367;p1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68" name="Google Shape;368;p17: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372" name="Shape 372"/>
        <p:cNvGrpSpPr/>
        <p:nvPr/>
      </p:nvGrpSpPr>
      <p:grpSpPr>
        <a:xfrm>
          <a:off x="0" y="0"/>
          <a:ext cx="0" cy="0"/>
        </a:xfrm>
      </p:grpSpPr>
      <p:sp>
        <p:nvSpPr>
          <p:cNvPr id="373" name="Google Shape;373;p1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74" name="Google Shape;374;p18: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66" name="Shape 166"/>
        <p:cNvGrpSpPr/>
        <p:nvPr/>
      </p:nvGrpSpPr>
      <p:grpSpPr>
        <a:xfrm>
          <a:off x="0" y="0"/>
          <a:ext cx="0" cy="0"/>
        </a:xfrm>
      </p:grpSpPr>
      <p:sp>
        <p:nvSpPr>
          <p:cNvPr id="167" name="Google Shape;167;g14cf72a4bbf_0_102: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4cf72a4bbf_0_10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378" name="Shape 378"/>
        <p:cNvGrpSpPr/>
        <p:nvPr/>
      </p:nvGrpSpPr>
      <p:grpSpPr>
        <a:xfrm>
          <a:off x="0" y="0"/>
          <a:ext cx="0" cy="0"/>
        </a:xfrm>
      </p:grpSpPr>
      <p:sp>
        <p:nvSpPr>
          <p:cNvPr id="379" name="Google Shape;379;p1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80" name="Google Shape;380;p19: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383" name="Shape 383"/>
        <p:cNvGrpSpPr/>
        <p:nvPr/>
      </p:nvGrpSpPr>
      <p:grpSpPr>
        <a:xfrm>
          <a:off x="0" y="0"/>
          <a:ext cx="0" cy="0"/>
        </a:xfrm>
      </p:grpSpPr>
      <p:sp>
        <p:nvSpPr>
          <p:cNvPr id="384" name="Google Shape;384;p2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85" name="Google Shape;385;p20: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71" name="Shape 171"/>
        <p:cNvGrpSpPr/>
        <p:nvPr/>
      </p:nvGrpSpPr>
      <p:grpSpPr>
        <a:xfrm>
          <a:off x="0" y="0"/>
          <a:ext cx="0" cy="0"/>
        </a:xfrm>
      </p:grpSpPr>
      <p:sp>
        <p:nvSpPr>
          <p:cNvPr id="172" name="Google Shape;172;g14cf72a4bbf_0_7:notes"/>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14cf72a4bbf_0_7:notes"/>
          <p:cNvSpPr txBox="1"/>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74" name="Google Shape;174;g14cf72a4bbf_0_7:notes"/>
          <p:cNvSpPr txBox="1"/>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fr-CA"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89" name="Shape 189"/>
        <p:cNvGrpSpPr/>
        <p:nvPr/>
      </p:nvGrpSpPr>
      <p:grpSpPr>
        <a:xfrm>
          <a:off x="0" y="0"/>
          <a:ext cx="0" cy="0"/>
        </a:xfrm>
      </p:grpSpPr>
      <p:sp>
        <p:nvSpPr>
          <p:cNvPr id="190" name="Google Shape;190;g14cf72a4bbf_0_315:notes"/>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4cf72a4bbf_0_315:notes"/>
          <p:cNvSpPr txBox="1"/>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r>
              <a:rPr lang="fr-CA"/>
              <a:t>Comme on peut le voir sur les cartes, les pays que l’on dit du Nord, comme les pays d’Amérique du Nord, d’Europe et d’Océanie émettent beaucoup de GES, à travers les transports, les usines, leur consommation et leurs productions de déchets mais vivront les conséquences de manière moins grave, comparativement au pays du sud qui émettent moins de GES, mais qui vivront les conséquences de manière plus grave, telles que la sécheresse, des événements climatiques extrêmes plus fréquents et autres, et ce, car ils ont moins de moyens de s’adapter.</a:t>
            </a:r>
            <a:endParaRPr/>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r>
              <a:rPr lang="fr-CA"/>
              <a:t>Animation 2</a:t>
            </a:r>
            <a:endParaRPr/>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r>
              <a:rPr lang="fr-CA" b="1" u="sng"/>
              <a:t>Explication de la justice climatique </a:t>
            </a:r>
            <a:endParaRPr/>
          </a:p>
          <a:p>
            <a:pPr marL="0" lvl="0" indent="0" algn="l" rtl="0">
              <a:lnSpc>
                <a:spcPct val="100000"/>
              </a:lnSpc>
              <a:spcBef>
                <a:spcPct val="0"/>
              </a:spcBef>
              <a:spcAft>
                <a:spcPct val="0"/>
              </a:spcAft>
              <a:buSzPts val="1100"/>
              <a:buNone/>
            </a:pPr>
            <a:endParaRPr b="0" u="none"/>
          </a:p>
          <a:p>
            <a:pPr marL="0" lvl="0" indent="0" algn="l" rtl="0">
              <a:lnSpc>
                <a:spcPct val="100000"/>
              </a:lnSpc>
              <a:spcBef>
                <a:spcPct val="0"/>
              </a:spcBef>
              <a:spcAft>
                <a:spcPct val="0"/>
              </a:spcAft>
              <a:buSzPts val="1100"/>
              <a:buNone/>
            </a:pPr>
            <a:r>
              <a:rPr lang="fr-CA"/>
              <a:t>Dans les manifestations pour le climat, on voit parfois écrit sur des pancartes: justice climatique. Cela veut dire que l’on souhaite rééquilibrer les injustices nord-sud.</a:t>
            </a:r>
            <a:endParaRPr/>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r>
              <a:rPr lang="fr-CA" b="1"/>
              <a:t>Les pays du Nord portent le blâme </a:t>
            </a:r>
            <a:r>
              <a:rPr lang="fr-CA" sz="1100" b="1" i="0" u="none" strike="noStrike" cap="none">
                <a:solidFill>
                  <a:srgbClr val="000000"/>
                </a:solidFill>
                <a:latin typeface="Arial"/>
                <a:ea typeface="Arial"/>
                <a:cs typeface="Arial"/>
                <a:sym typeface="Arial"/>
              </a:rPr>
              <a:t>dans l’histoire et aujourd’hui </a:t>
            </a:r>
            <a:r>
              <a:rPr lang="fr-CA" sz="1100" b="0" i="0" u="none" strike="noStrike" cap="none">
                <a:solidFill>
                  <a:srgbClr val="000000"/>
                </a:solidFill>
                <a:latin typeface="Arial"/>
                <a:ea typeface="Arial"/>
                <a:cs typeface="Arial"/>
                <a:sym typeface="Arial"/>
              </a:rPr>
              <a:t>d’une grande quantité de gaz à effet de serre, à comparé aux voisins du sud qui, en plus, subissent davantage les impacts des changements climatiques. Sachant cela, les gouvernements du nord ont plus de responsabilités d’actions pour réduire leurs émissions de GES. Aussi, ayant appauvri de leurs ressources naturelles et exercé un contrôle sur les habitantes et habitants, les pays du Nord ont une responsabilité sociale envers les pays du Sud puisque ceux-ci sont plus vulnérables entre autres à cause de leur histoire.</a:t>
            </a:r>
            <a:endParaRPr sz="1100" b="0" i="0" u="none" strike="noStrike" cap="none">
              <a:solidFill>
                <a:srgbClr val="000000"/>
              </a:solidFill>
              <a:latin typeface="Arial"/>
              <a:ea typeface="Arial"/>
              <a:cs typeface="Arial"/>
              <a:sym typeface="Arial"/>
            </a:endParaRPr>
          </a:p>
          <a:p>
            <a:pPr marL="0" lvl="0" indent="0" algn="l" rtl="0">
              <a:lnSpc>
                <a:spcPct val="100000"/>
              </a:lnSpc>
              <a:spcBef>
                <a:spcPct val="0"/>
              </a:spcBef>
              <a:spcAft>
                <a:spcPct val="0"/>
              </a:spcAft>
              <a:buSzPts val="1100"/>
              <a:buNone/>
            </a:pPr>
            <a:endParaRPr b="1"/>
          </a:p>
          <a:p>
            <a:pPr marL="0" marR="0" lvl="0" indent="0" algn="l" rtl="0">
              <a:lnSpc>
                <a:spcPct val="100000"/>
              </a:lnSpc>
              <a:spcBef>
                <a:spcPct val="0"/>
              </a:spcBef>
              <a:spcAft>
                <a:spcPct val="0"/>
              </a:spcAft>
              <a:buClr>
                <a:srgbClr val="000000"/>
              </a:buClr>
              <a:buSzPts val="1100"/>
              <a:buFont typeface="Arial"/>
              <a:buNone/>
            </a:pPr>
            <a:r>
              <a:rPr lang="fr-CA" sz="1100" b="0" i="0" u="none" strike="noStrike" cap="none">
                <a:solidFill>
                  <a:srgbClr val="000000"/>
                </a:solidFill>
                <a:latin typeface="Arial"/>
                <a:ea typeface="Arial"/>
                <a:cs typeface="Arial"/>
                <a:sym typeface="Arial"/>
              </a:rPr>
              <a:t>La justice climatique souhaite </a:t>
            </a:r>
            <a:r>
              <a:rPr lang="fr-CA" sz="1100" b="1" i="0" u="none" strike="noStrike" cap="none">
                <a:solidFill>
                  <a:srgbClr val="000000"/>
                </a:solidFill>
                <a:latin typeface="Arial"/>
                <a:ea typeface="Arial"/>
                <a:cs typeface="Arial"/>
                <a:sym typeface="Arial"/>
              </a:rPr>
              <a:t>la participation de tout le monde dans les prises de décisions </a:t>
            </a:r>
            <a:r>
              <a:rPr lang="fr-CA" sz="1100" b="0" i="0" u="none" strike="noStrike" cap="none">
                <a:solidFill>
                  <a:srgbClr val="000000"/>
                </a:solidFill>
                <a:latin typeface="Arial"/>
                <a:ea typeface="Arial"/>
                <a:cs typeface="Arial"/>
                <a:sym typeface="Arial"/>
              </a:rPr>
              <a:t>concernant les politiques des gouvernements sur le climat.</a:t>
            </a:r>
            <a:r>
              <a:rPr lang="fr-CA" sz="1100" b="1" i="0" u="none" strike="noStrike" cap="none">
                <a:solidFill>
                  <a:srgbClr val="000000"/>
                </a:solidFill>
                <a:latin typeface="Arial"/>
                <a:ea typeface="Arial"/>
                <a:cs typeface="Arial"/>
                <a:sym typeface="Arial"/>
              </a:rPr>
              <a:t> </a:t>
            </a:r>
            <a:r>
              <a:rPr lang="fr-CA" sz="1100" b="0" i="0" u="none" strike="noStrike" cap="none">
                <a:solidFill>
                  <a:srgbClr val="000000"/>
                </a:solidFill>
                <a:latin typeface="Arial"/>
                <a:ea typeface="Arial"/>
                <a:cs typeface="Arial"/>
                <a:sym typeface="Arial"/>
              </a:rPr>
              <a:t>Cette justice souhaite donc être plus inclusive et à l’écoute</a:t>
            </a:r>
            <a:r>
              <a:rPr lang="fr-CA" sz="1100" b="1" i="0" u="none" strike="noStrike" cap="none">
                <a:solidFill>
                  <a:srgbClr val="000000"/>
                </a:solidFill>
                <a:latin typeface="Arial"/>
                <a:ea typeface="Arial"/>
                <a:cs typeface="Arial"/>
                <a:sym typeface="Arial"/>
              </a:rPr>
              <a:t> </a:t>
            </a:r>
            <a:r>
              <a:rPr lang="fr-CA" sz="1100" b="0" i="0" u="none" strike="noStrike" cap="none">
                <a:solidFill>
                  <a:srgbClr val="000000"/>
                </a:solidFill>
                <a:latin typeface="Arial"/>
                <a:ea typeface="Arial"/>
                <a:cs typeface="Arial"/>
                <a:sym typeface="Arial"/>
              </a:rPr>
              <a:t>des communautés autochtones, des habitant·e·s des pays du Sud, des personnes migrantes, des personnes racisées, des femmes, des personnes marginalisées, etc. </a:t>
            </a:r>
            <a:endParaRPr b="1"/>
          </a:p>
          <a:p>
            <a:pPr marL="0" lvl="0" indent="0" algn="l" rtl="0">
              <a:lnSpc>
                <a:spcPct val="100000"/>
              </a:lnSpc>
              <a:spcBef>
                <a:spcPct val="0"/>
              </a:spcBef>
              <a:spcAft>
                <a:spcPct val="0"/>
              </a:spcAft>
              <a:buSzPts val="1100"/>
              <a:buNone/>
            </a:pPr>
            <a:endParaRPr b="1"/>
          </a:p>
          <a:p>
            <a:pPr marL="0" marR="0" lvl="0" indent="0" algn="l" rtl="0">
              <a:lnSpc>
                <a:spcPct val="100000"/>
              </a:lnSpc>
              <a:spcBef>
                <a:spcPct val="0"/>
              </a:spcBef>
              <a:spcAft>
                <a:spcPct val="0"/>
              </a:spcAft>
              <a:buClr>
                <a:srgbClr val="000000"/>
              </a:buClr>
              <a:buSzPts val="1100"/>
              <a:buFont typeface="Arial"/>
              <a:buNone/>
            </a:pPr>
            <a:r>
              <a:rPr lang="fr-CA" b="0"/>
              <a:t>La justice climatique</a:t>
            </a:r>
            <a:r>
              <a:rPr lang="fr-CA" sz="1100" b="0" i="0" u="none" strike="noStrike" cap="none">
                <a:solidFill>
                  <a:srgbClr val="000000"/>
                </a:solidFill>
                <a:latin typeface="Arial"/>
                <a:ea typeface="Arial"/>
                <a:cs typeface="Arial"/>
                <a:sym typeface="Arial"/>
              </a:rPr>
              <a:t> reconnaît que les impacts des changement climatique </a:t>
            </a:r>
            <a:r>
              <a:rPr lang="fr-CA" sz="1100" b="1" i="0" u="none" strike="noStrike" cap="none">
                <a:solidFill>
                  <a:srgbClr val="000000"/>
                </a:solidFill>
                <a:latin typeface="Arial"/>
                <a:ea typeface="Arial"/>
                <a:cs typeface="Arial"/>
                <a:sym typeface="Arial"/>
              </a:rPr>
              <a:t>affectent plus certaines régions</a:t>
            </a:r>
            <a:r>
              <a:rPr lang="fr-CA" sz="1100" b="0" i="0" u="none" strike="noStrike" cap="none">
                <a:solidFill>
                  <a:srgbClr val="000000"/>
                </a:solidFill>
                <a:latin typeface="Arial"/>
                <a:ea typeface="Arial"/>
                <a:cs typeface="Arial"/>
                <a:sym typeface="Arial"/>
              </a:rPr>
              <a:t>, en particulier les pays du Sud, et que ceux sont plus impactés. En effet, ces pays sont plus vulnérables de par leur lieu géographique et leur situation socio-économique qui ne leurs permet souvent pas de se reconstruire. Par exemple, le tremblement de terre d’Haïti en 2010 a encore des conséquences aujourd’hui compte tenue de leur situation économique, entre autres. </a:t>
            </a:r>
            <a:endParaRPr b="1"/>
          </a:p>
          <a:p>
            <a:pPr marL="0" lvl="0" indent="0" algn="l" rtl="0">
              <a:lnSpc>
                <a:spcPct val="100000"/>
              </a:lnSpc>
              <a:spcBef>
                <a:spcPct val="0"/>
              </a:spcBef>
              <a:spcAft>
                <a:spcPct val="0"/>
              </a:spcAft>
              <a:buSzPts val="1100"/>
              <a:buNone/>
            </a:pPr>
            <a:endParaRPr b="1"/>
          </a:p>
          <a:p>
            <a:pPr marL="0" marR="0" lvl="0" indent="0" algn="l" rtl="0">
              <a:lnSpc>
                <a:spcPct val="100000"/>
              </a:lnSpc>
              <a:spcBef>
                <a:spcPct val="0"/>
              </a:spcBef>
              <a:spcAft>
                <a:spcPct val="0"/>
              </a:spcAft>
              <a:buClr>
                <a:srgbClr val="000000"/>
              </a:buClr>
              <a:buSzPts val="1100"/>
              <a:buFont typeface="Arial"/>
              <a:buNone/>
            </a:pPr>
            <a:r>
              <a:rPr lang="fr-CA" b="0"/>
              <a:t>La justice climatique</a:t>
            </a:r>
            <a:r>
              <a:rPr lang="fr-CA" sz="1100" b="0" i="0" u="none" strike="noStrike" cap="none">
                <a:solidFill>
                  <a:srgbClr val="000000"/>
                </a:solidFill>
                <a:latin typeface="Arial"/>
                <a:ea typeface="Arial"/>
                <a:cs typeface="Arial"/>
                <a:sym typeface="Arial"/>
              </a:rPr>
              <a:t> </a:t>
            </a:r>
            <a:r>
              <a:rPr lang="fr-CA" sz="1100" b="1" i="0" u="none" strike="noStrike" cap="none">
                <a:solidFill>
                  <a:srgbClr val="000000"/>
                </a:solidFill>
                <a:latin typeface="Arial"/>
                <a:ea typeface="Arial"/>
                <a:cs typeface="Arial"/>
                <a:sym typeface="Arial"/>
              </a:rPr>
              <a:t>encourage les pays du Nord à être solidaire envers leurs voisins du Sud</a:t>
            </a:r>
            <a:r>
              <a:rPr lang="fr-CA" sz="1100" b="0" i="0" u="none" strike="noStrike" cap="none">
                <a:solidFill>
                  <a:srgbClr val="000000"/>
                </a:solidFill>
                <a:latin typeface="Arial"/>
                <a:ea typeface="Arial"/>
                <a:cs typeface="Arial"/>
                <a:sym typeface="Arial"/>
              </a:rPr>
              <a:t> pour faire face aux changements climatiques et les soutenir, que ce soit en réduisant eux-mêmes leurs émissions de gaz à effet de serre, en prenant leurs responsabilités dans l’accueil des personnes réfugiées climatiques, en étant à l’écoute des besoins, etc.</a:t>
            </a:r>
            <a:endParaRPr b="1"/>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r>
              <a:rPr lang="fr-CA"/>
              <a:t> </a:t>
            </a:r>
            <a:endParaRPr/>
          </a:p>
        </p:txBody>
      </p:sp>
      <p:sp>
        <p:nvSpPr>
          <p:cNvPr id="192" name="Google Shape;192;g14cf72a4bbf_0_315:notes"/>
          <p:cNvSpPr txBox="1"/>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fr-CA"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96" name="Shape 196"/>
        <p:cNvGrpSpPr/>
        <p:nvPr/>
      </p:nvGrpSpPr>
      <p:grpSpPr>
        <a:xfrm>
          <a:off x="0" y="0"/>
          <a:ext cx="0" cy="0"/>
        </a:xfrm>
      </p:grpSpPr>
      <p:sp>
        <p:nvSpPr>
          <p:cNvPr id="197" name="Google Shape;197;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98" name="Google Shape;198;p1: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231" name="Shape 231"/>
        <p:cNvGrpSpPr/>
        <p:nvPr/>
      </p:nvGrpSpPr>
      <p:grpSpPr>
        <a:xfrm>
          <a:off x="0" y="0"/>
          <a:ext cx="0" cy="0"/>
        </a:xfrm>
      </p:grpSpPr>
      <p:sp>
        <p:nvSpPr>
          <p:cNvPr id="232" name="Google Shape;232;g15488dce12a_0_1:notes"/>
          <p:cNvSpPr/>
          <p:nvPr>
            <p:ph type="sldImg" idx="2"/>
          </p:nvPr>
        </p:nvSpPr>
        <p:spPr>
          <a:xfrm>
            <a:off x="1143225" y="685800"/>
            <a:ext cx="45723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15488dce12a_0_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238" name="Shape 238"/>
        <p:cNvGrpSpPr/>
        <p:nvPr/>
      </p:nvGrpSpPr>
      <p:grpSpPr>
        <a:xfrm>
          <a:off x="0" y="0"/>
          <a:ext cx="0" cy="0"/>
        </a:xfrm>
      </p:grpSpPr>
      <p:sp>
        <p:nvSpPr>
          <p:cNvPr id="239" name="Google Shape;239;g15488dce12a_0_7:notes"/>
          <p:cNvSpPr/>
          <p:nvPr>
            <p:ph type="sldImg" idx="2"/>
          </p:nvPr>
        </p:nvSpPr>
        <p:spPr>
          <a:xfrm>
            <a:off x="1143225" y="685800"/>
            <a:ext cx="45723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15488dce12a_0_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245" name="Shape 245"/>
        <p:cNvGrpSpPr/>
        <p:nvPr/>
      </p:nvGrpSpPr>
      <p:grpSpPr>
        <a:xfrm>
          <a:off x="0" y="0"/>
          <a:ext cx="0" cy="0"/>
        </a:xfrm>
      </p:grpSpPr>
      <p:sp>
        <p:nvSpPr>
          <p:cNvPr id="246" name="Google Shape;246;g15488dce12a_0_12:notes"/>
          <p:cNvSpPr/>
          <p:nvPr>
            <p:ph type="sldImg" idx="2"/>
          </p:nvPr>
        </p:nvSpPr>
        <p:spPr>
          <a:xfrm>
            <a:off x="1143225" y="685800"/>
            <a:ext cx="45723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15488dce12a_0_1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Diapositive de titre" type="title">
  <p:cSld name="TITLE">
    <p:spTree>
      <p:nvGrpSpPr>
        <p:cNvPr id="11" name="Shape 11"/>
        <p:cNvGrpSpPr/>
        <p:nvPr/>
      </p:nvGrpSpPr>
      <p:grpSpPr>
        <a:xfrm>
          <a:off x="0" y="0"/>
          <a:ext cx="0" cy="0"/>
        </a:xfrm>
      </p:grpSpPr>
      <p:sp>
        <p:nvSpPr>
          <p:cNvPr id="12" name="Google Shape;12;p29"/>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ct val="0"/>
              </a:spcBef>
              <a:spcAft>
                <a:spcPct val="0"/>
              </a:spcAft>
              <a:buClr>
                <a:schemeClr val="dk1"/>
              </a:buClr>
              <a:buSzPts val="6000"/>
              <a:buFont typeface="Calibri"/>
              <a:buNone/>
              <a:defRPr sz="60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3" name="Google Shape;13;p29"/>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800"/>
              <a:buNone/>
              <a:defRPr sz="18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p:txBody>
      </p:sp>
      <p:sp>
        <p:nvSpPr>
          <p:cNvPr id="14" name="Google Shape;14;p2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5" name="Google Shape;15;p2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6" name="Google Shape;16;p2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re et texte vertical" type="vertTx">
  <p:cSld name="VERTICAL_TEXT">
    <p:spTree>
      <p:nvGrpSpPr>
        <p:cNvPr id="68" name="Shape 68"/>
        <p:cNvGrpSpPr/>
        <p:nvPr/>
      </p:nvGrpSpPr>
      <p:grpSpPr>
        <a:xfrm>
          <a:off x="0" y="0"/>
          <a:ext cx="0" cy="0"/>
        </a:xfrm>
      </p:grpSpPr>
      <p:sp>
        <p:nvSpPr>
          <p:cNvPr id="69" name="Google Shape;69;p38"/>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0" name="Google Shape;70;p38"/>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71" name="Google Shape;71;p3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2" name="Google Shape;72;p3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3" name="Google Shape;73;p3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re vertical et texte" type="vertTitleAndTx">
  <p:cSld name="VERTICAL_TITLE_AND_VERTICAL_TEXT">
    <p:spTree>
      <p:nvGrpSpPr>
        <p:cNvPr id="74" name="Shape 74"/>
        <p:cNvGrpSpPr/>
        <p:nvPr/>
      </p:nvGrpSpPr>
      <p:grpSpPr>
        <a:xfrm>
          <a:off x="0" y="0"/>
          <a:ext cx="0" cy="0"/>
        </a:xfrm>
      </p:grpSpPr>
      <p:sp>
        <p:nvSpPr>
          <p:cNvPr id="75" name="Google Shape;75;p39"/>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6" name="Google Shape;76;p39"/>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77" name="Google Shape;77;p3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8" name="Google Shape;78;p3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9" name="Google Shape;79;p3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Vide" type="blank">
  <p:cSld name="BLANK">
    <p:spTree>
      <p:nvGrpSpPr>
        <p:cNvPr id="86" name="Shape 86"/>
        <p:cNvGrpSpPr/>
        <p:nvPr/>
      </p:nvGrpSpPr>
      <p:grpSpPr>
        <a:xfrm>
          <a:off x="0" y="0"/>
          <a:ext cx="0" cy="0"/>
        </a:xfrm>
      </p:grpSpPr>
      <p:sp>
        <p:nvSpPr>
          <p:cNvPr id="87" name="Google Shape;87;g14cf72a4bbf_0_359"/>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88" name="Google Shape;88;g14cf72a4bbf_0_359"/>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89" name="Google Shape;89;g14cf72a4bbf_0_359"/>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re et contenu" type="obj">
  <p:cSld name="OBJECT">
    <p:spTree>
      <p:nvGrpSpPr>
        <p:cNvPr id="90" name="Shape 90"/>
        <p:cNvGrpSpPr/>
        <p:nvPr/>
      </p:nvGrpSpPr>
      <p:grpSpPr>
        <a:xfrm>
          <a:off x="0" y="0"/>
          <a:ext cx="0" cy="0"/>
        </a:xfrm>
      </p:grpSpPr>
      <p:sp>
        <p:nvSpPr>
          <p:cNvPr id="91" name="Google Shape;91;g14cf72a4bbf_0_348"/>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p:txBody>
      </p:sp>
      <p:sp>
        <p:nvSpPr>
          <p:cNvPr id="92" name="Google Shape;92;g14cf72a4bbf_0_348"/>
          <p:cNvSpPr txBox="1"/>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93" name="Google Shape;93;g14cf72a4bbf_0_348"/>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94" name="Google Shape;94;g14cf72a4bbf_0_348"/>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95" name="Google Shape;95;g14cf72a4bbf_0_348"/>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re seul" type="titleOnly">
  <p:cSld name="TITLE_ONLY">
    <p:spTree>
      <p:nvGrpSpPr>
        <p:cNvPr id="96" name="Shape 96"/>
        <p:cNvGrpSpPr/>
        <p:nvPr/>
      </p:nvGrpSpPr>
      <p:grpSpPr>
        <a:xfrm>
          <a:off x="0" y="0"/>
          <a:ext cx="0" cy="0"/>
        </a:xfrm>
      </p:grpSpPr>
      <p:sp>
        <p:nvSpPr>
          <p:cNvPr id="97" name="Google Shape;97;g14cf72a4bbf_0_354"/>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p:txBody>
      </p:sp>
      <p:sp>
        <p:nvSpPr>
          <p:cNvPr id="98" name="Google Shape;98;g14cf72a4bbf_0_354"/>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99" name="Google Shape;99;g14cf72a4bbf_0_354"/>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00" name="Google Shape;100;g14cf72a4bbf_0_354"/>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Diapositive de titre" type="title">
  <p:cSld name="TITLE">
    <p:spTree>
      <p:nvGrpSpPr>
        <p:cNvPr id="101" name="Shape 101"/>
        <p:cNvGrpSpPr/>
        <p:nvPr/>
      </p:nvGrpSpPr>
      <p:grpSpPr>
        <a:xfrm>
          <a:off x="0" y="0"/>
          <a:ext cx="0" cy="0"/>
        </a:xfrm>
      </p:grpSpPr>
      <p:sp>
        <p:nvSpPr>
          <p:cNvPr id="102" name="Google Shape;102;g14cf72a4bbf_0_363"/>
          <p:cNvSpPr txBox="1"/>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ct val="0"/>
              </a:spcBef>
              <a:spcAft>
                <a:spcPct val="0"/>
              </a:spcAft>
              <a:buSzPts val="1400"/>
              <a:buNone/>
              <a:defRPr sz="6000"/>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p:txBody>
      </p:sp>
      <p:sp>
        <p:nvSpPr>
          <p:cNvPr id="103" name="Google Shape;103;g14cf72a4bbf_0_363"/>
          <p:cNvSpPr txBox="1"/>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800"/>
              <a:buNone/>
              <a:defRPr sz="18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p:txBody>
      </p:sp>
      <p:sp>
        <p:nvSpPr>
          <p:cNvPr id="104" name="Google Shape;104;g14cf72a4bbf_0_363"/>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05" name="Google Shape;105;g14cf72a4bbf_0_363"/>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06" name="Google Shape;106;g14cf72a4bbf_0_363"/>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re de section" type="secHead">
  <p:cSld name="SECTION_HEADER">
    <p:spTree>
      <p:nvGrpSpPr>
        <p:cNvPr id="107" name="Shape 107"/>
        <p:cNvGrpSpPr/>
        <p:nvPr/>
      </p:nvGrpSpPr>
      <p:grpSpPr>
        <a:xfrm>
          <a:off x="0" y="0"/>
          <a:ext cx="0" cy="0"/>
        </a:xfrm>
      </p:grpSpPr>
      <p:sp>
        <p:nvSpPr>
          <p:cNvPr id="108" name="Google Shape;108;g14cf72a4bbf_0_369"/>
          <p:cNvSpPr txBox="1"/>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ct val="0"/>
              </a:spcBef>
              <a:spcAft>
                <a:spcPct val="0"/>
              </a:spcAft>
              <a:buSzPts val="1400"/>
              <a:buNone/>
              <a:defRPr sz="6000"/>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p:txBody>
      </p:sp>
      <p:sp>
        <p:nvSpPr>
          <p:cNvPr id="109" name="Google Shape;109;g14cf72a4bbf_0_369"/>
          <p:cNvSpPr txBox="1"/>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ct val="0"/>
              </a:spcAft>
              <a:buClr>
                <a:schemeClr val="dk1"/>
              </a:buClr>
              <a:buSzPts val="2400"/>
              <a:buNone/>
              <a:defRPr sz="2400">
                <a:solidFill>
                  <a:schemeClr val="dk1"/>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800"/>
              <a:buNone/>
              <a:defRPr sz="18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p:txBody>
      </p:sp>
      <p:sp>
        <p:nvSpPr>
          <p:cNvPr id="110" name="Google Shape;110;g14cf72a4bbf_0_369"/>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11" name="Google Shape;111;g14cf72a4bbf_0_369"/>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12" name="Google Shape;112;g14cf72a4bbf_0_369"/>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Deux contenus" type="twoObj">
  <p:cSld name="TWO_OBJECTS">
    <p:spTree>
      <p:nvGrpSpPr>
        <p:cNvPr id="113" name="Shape 113"/>
        <p:cNvGrpSpPr/>
        <p:nvPr/>
      </p:nvGrpSpPr>
      <p:grpSpPr>
        <a:xfrm>
          <a:off x="0" y="0"/>
          <a:ext cx="0" cy="0"/>
        </a:xfrm>
      </p:grpSpPr>
      <p:sp>
        <p:nvSpPr>
          <p:cNvPr id="114" name="Google Shape;114;g14cf72a4bbf_0_375"/>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p:txBody>
      </p:sp>
      <p:sp>
        <p:nvSpPr>
          <p:cNvPr id="115" name="Google Shape;115;g14cf72a4bbf_0_375"/>
          <p:cNvSpPr txBox="1"/>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116" name="Google Shape;116;g14cf72a4bbf_0_375"/>
          <p:cNvSpPr txBox="1"/>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117" name="Google Shape;117;g14cf72a4bbf_0_375"/>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18" name="Google Shape;118;g14cf72a4bbf_0_375"/>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19" name="Google Shape;119;g14cf72a4bbf_0_375"/>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omparaison" type="twoTxTwoObj">
  <p:cSld name="TWO_OBJECTS_WITH_TEXT">
    <p:spTree>
      <p:nvGrpSpPr>
        <p:cNvPr id="120" name="Shape 120"/>
        <p:cNvGrpSpPr/>
        <p:nvPr/>
      </p:nvGrpSpPr>
      <p:grpSpPr>
        <a:xfrm>
          <a:off x="0" y="0"/>
          <a:ext cx="0" cy="0"/>
        </a:xfrm>
      </p:grpSpPr>
      <p:sp>
        <p:nvSpPr>
          <p:cNvPr id="121" name="Google Shape;121;g14cf72a4bbf_0_382"/>
          <p:cNvSpPr txBox="1"/>
          <p:nvPr>
            <p:ph type="title"/>
          </p:nvPr>
        </p:nvSpPr>
        <p:spPr>
          <a:xfrm>
            <a:off x="839788" y="365126"/>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p:txBody>
      </p:sp>
      <p:sp>
        <p:nvSpPr>
          <p:cNvPr id="122" name="Google Shape;122;g14cf72a4bbf_0_382"/>
          <p:cNvSpPr txBox="1"/>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p:txBody>
      </p:sp>
      <p:sp>
        <p:nvSpPr>
          <p:cNvPr id="123" name="Google Shape;123;g14cf72a4bbf_0_382"/>
          <p:cNvSpPr txBox="1"/>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124" name="Google Shape;124;g14cf72a4bbf_0_382"/>
          <p:cNvSpPr txBox="1"/>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p:txBody>
      </p:sp>
      <p:sp>
        <p:nvSpPr>
          <p:cNvPr id="125" name="Google Shape;125;g14cf72a4bbf_0_382"/>
          <p:cNvSpPr txBox="1"/>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126" name="Google Shape;126;g14cf72a4bbf_0_382"/>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27" name="Google Shape;127;g14cf72a4bbf_0_382"/>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28" name="Google Shape;128;g14cf72a4bbf_0_382"/>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ontenu avec légende" type="objTx">
  <p:cSld name="OBJECT_WITH_CAPTION_TEXT">
    <p:spTree>
      <p:nvGrpSpPr>
        <p:cNvPr id="129" name="Shape 129"/>
        <p:cNvGrpSpPr/>
        <p:nvPr/>
      </p:nvGrpSpPr>
      <p:grpSpPr>
        <a:xfrm>
          <a:off x="0" y="0"/>
          <a:ext cx="0" cy="0"/>
        </a:xfrm>
      </p:grpSpPr>
      <p:sp>
        <p:nvSpPr>
          <p:cNvPr id="130" name="Google Shape;130;g14cf72a4bbf_0_391"/>
          <p:cNvSpPr txBox="1"/>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ct val="0"/>
              </a:spcBef>
              <a:spcAft>
                <a:spcPct val="0"/>
              </a:spcAft>
              <a:buSzPts val="1400"/>
              <a:buNone/>
              <a:defRPr sz="3200"/>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p:txBody>
      </p:sp>
      <p:sp>
        <p:nvSpPr>
          <p:cNvPr id="131" name="Google Shape;131;g14cf72a4bbf_0_391"/>
          <p:cNvSpPr txBox="1"/>
          <p:nvPr>
            <p:ph type="body" idx="1"/>
          </p:nvPr>
        </p:nvSpPr>
        <p:spPr>
          <a:xfrm>
            <a:off x="5183188" y="987426"/>
            <a:ext cx="61725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55600" algn="l">
              <a:lnSpc>
                <a:spcPct val="90000"/>
              </a:lnSpc>
              <a:spcBef>
                <a:spcPts val="500"/>
              </a:spcBef>
              <a:spcAft>
                <a:spcPct val="0"/>
              </a:spcAft>
              <a:buClr>
                <a:schemeClr val="dk1"/>
              </a:buClr>
              <a:buSzPts val="2000"/>
              <a:buChar char="•"/>
              <a:defRPr sz="2000"/>
            </a:lvl6pPr>
            <a:lvl7pPr marL="3200400" lvl="6" indent="-355600" algn="l">
              <a:lnSpc>
                <a:spcPct val="90000"/>
              </a:lnSpc>
              <a:spcBef>
                <a:spcPts val="500"/>
              </a:spcBef>
              <a:spcAft>
                <a:spcPct val="0"/>
              </a:spcAft>
              <a:buClr>
                <a:schemeClr val="dk1"/>
              </a:buClr>
              <a:buSzPts val="2000"/>
              <a:buChar char="•"/>
              <a:defRPr sz="2000"/>
            </a:lvl7pPr>
            <a:lvl8pPr marL="3657600" lvl="7" indent="-355600" algn="l">
              <a:lnSpc>
                <a:spcPct val="90000"/>
              </a:lnSpc>
              <a:spcBef>
                <a:spcPts val="500"/>
              </a:spcBef>
              <a:spcAft>
                <a:spcPct val="0"/>
              </a:spcAft>
              <a:buClr>
                <a:schemeClr val="dk1"/>
              </a:buClr>
              <a:buSzPts val="2000"/>
              <a:buChar char="•"/>
              <a:defRPr sz="2000"/>
            </a:lvl8pPr>
            <a:lvl9pPr marL="4114800" lvl="8" indent="-355600" algn="l">
              <a:lnSpc>
                <a:spcPct val="90000"/>
              </a:lnSpc>
              <a:spcBef>
                <a:spcPts val="500"/>
              </a:spcBef>
              <a:spcAft>
                <a:spcPct val="0"/>
              </a:spcAft>
              <a:buClr>
                <a:schemeClr val="dk1"/>
              </a:buClr>
              <a:buSzPts val="2000"/>
              <a:buChar char="•"/>
              <a:defRPr sz="2000"/>
            </a:lvl9pPr>
          </a:lstStyle>
          <a:p/>
        </p:txBody>
      </p:sp>
      <p:sp>
        <p:nvSpPr>
          <p:cNvPr id="132" name="Google Shape;132;g14cf72a4bbf_0_391"/>
          <p:cNvSpPr txBox="1"/>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p:txBody>
      </p:sp>
      <p:sp>
        <p:nvSpPr>
          <p:cNvPr id="133" name="Google Shape;133;g14cf72a4bbf_0_391"/>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34" name="Google Shape;134;g14cf72a4bbf_0_391"/>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35" name="Google Shape;135;g14cf72a4bbf_0_391"/>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Vide" type="blank">
  <p:cSld name="BLANK">
    <p:spTree>
      <p:nvGrpSpPr>
        <p:cNvPr id="17" name="Shape 17"/>
        <p:cNvGrpSpPr/>
        <p:nvPr/>
      </p:nvGrpSpPr>
      <p:grpSpPr>
        <a:xfrm>
          <a:off x="0" y="0"/>
          <a:ext cx="0" cy="0"/>
        </a:xfrm>
      </p:grpSpPr>
      <p:sp>
        <p:nvSpPr>
          <p:cNvPr id="18" name="Google Shape;18;p3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9" name="Google Shape;19;p3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0" name="Google Shape;20;p3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Image avec légende" type="picTx">
  <p:cSld name="PICTURE_WITH_CAPTION_TEXT">
    <p:spTree>
      <p:nvGrpSpPr>
        <p:cNvPr id="136" name="Shape 136"/>
        <p:cNvGrpSpPr/>
        <p:nvPr/>
      </p:nvGrpSpPr>
      <p:grpSpPr>
        <a:xfrm>
          <a:off x="0" y="0"/>
          <a:ext cx="0" cy="0"/>
        </a:xfrm>
      </p:grpSpPr>
      <p:sp>
        <p:nvSpPr>
          <p:cNvPr id="137" name="Google Shape;137;g14cf72a4bbf_0_398"/>
          <p:cNvSpPr txBox="1"/>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ct val="0"/>
              </a:spcBef>
              <a:spcAft>
                <a:spcPct val="0"/>
              </a:spcAft>
              <a:buSzPts val="1400"/>
              <a:buNone/>
              <a:defRPr sz="3200"/>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p:txBody>
      </p:sp>
      <p:sp>
        <p:nvSpPr>
          <p:cNvPr id="138" name="Google Shape;138;g14cf72a4bbf_0_398"/>
          <p:cNvSpPr/>
          <p:nvPr>
            <p:ph type="pic" idx="2"/>
          </p:nvPr>
        </p:nvSpPr>
        <p:spPr>
          <a:xfrm>
            <a:off x="5183188" y="987426"/>
            <a:ext cx="6172500" cy="4873500"/>
          </a:xfrm>
          <a:prstGeom prst="rect">
            <a:avLst/>
          </a:prstGeom>
          <a:noFill/>
          <a:ln>
            <a:noFill/>
          </a:ln>
        </p:spPr>
        <p:txBody>
          <a:bodyPr/>
          <a:lstStyle/>
          <a:p/>
        </p:txBody>
      </p:sp>
      <p:sp>
        <p:nvSpPr>
          <p:cNvPr id="139" name="Google Shape;139;g14cf72a4bbf_0_398"/>
          <p:cNvSpPr txBox="1"/>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p:txBody>
      </p:sp>
      <p:sp>
        <p:nvSpPr>
          <p:cNvPr id="140" name="Google Shape;140;g14cf72a4bbf_0_398"/>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41" name="Google Shape;141;g14cf72a4bbf_0_398"/>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42" name="Google Shape;142;g14cf72a4bbf_0_398"/>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re et texte vertical" type="vertTx">
  <p:cSld name="VERTICAL_TEXT">
    <p:spTree>
      <p:nvGrpSpPr>
        <p:cNvPr id="143" name="Shape 143"/>
        <p:cNvGrpSpPr/>
        <p:nvPr/>
      </p:nvGrpSpPr>
      <p:grpSpPr>
        <a:xfrm>
          <a:off x="0" y="0"/>
          <a:ext cx="0" cy="0"/>
        </a:xfrm>
      </p:grpSpPr>
      <p:sp>
        <p:nvSpPr>
          <p:cNvPr id="144" name="Google Shape;144;g14cf72a4bbf_0_405"/>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p:txBody>
      </p:sp>
      <p:sp>
        <p:nvSpPr>
          <p:cNvPr id="145" name="Google Shape;145;g14cf72a4bbf_0_405"/>
          <p:cNvSpPr txBox="1"/>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146" name="Google Shape;146;g14cf72a4bbf_0_405"/>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47" name="Google Shape;147;g14cf72a4bbf_0_405"/>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48" name="Google Shape;148;g14cf72a4bbf_0_405"/>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re vertical et texte" type="vertTitleAndTx">
  <p:cSld name="VERTICAL_TITLE_AND_VERTICAL_TEXT">
    <p:spTree>
      <p:nvGrpSpPr>
        <p:cNvPr id="149" name="Shape 149"/>
        <p:cNvGrpSpPr/>
        <p:nvPr/>
      </p:nvGrpSpPr>
      <p:grpSpPr>
        <a:xfrm>
          <a:off x="0" y="0"/>
          <a:ext cx="0" cy="0"/>
        </a:xfrm>
      </p:grpSpPr>
      <p:sp>
        <p:nvSpPr>
          <p:cNvPr id="150" name="Google Shape;150;g14cf72a4bbf_0_411"/>
          <p:cNvSpPr txBox="1"/>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p:txBody>
      </p:sp>
      <p:sp>
        <p:nvSpPr>
          <p:cNvPr id="151" name="Google Shape;151;g14cf72a4bbf_0_411"/>
          <p:cNvSpPr txBox="1"/>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152" name="Google Shape;152;g14cf72a4bbf_0_411"/>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53" name="Google Shape;153;g14cf72a4bbf_0_411"/>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54" name="Google Shape;154;g14cf72a4bbf_0_411"/>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re et contenu" type="obj">
  <p:cSld name="OBJECT">
    <p:spTree>
      <p:nvGrpSpPr>
        <p:cNvPr id="21" name="Shape 21"/>
        <p:cNvGrpSpPr/>
        <p:nvPr/>
      </p:nvGrpSpPr>
      <p:grpSpPr>
        <a:xfrm>
          <a:off x="0" y="0"/>
          <a:ext cx="0" cy="0"/>
        </a:xfrm>
      </p:grpSpPr>
      <p:sp>
        <p:nvSpPr>
          <p:cNvPr id="22" name="Google Shape;22;p30"/>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3" name="Google Shape;23;p30"/>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24" name="Google Shape;24;p3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5" name="Google Shape;25;p3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6" name="Google Shape;26;p3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re de section" type="secHead">
  <p:cSld name="SECTION_HEADER">
    <p:spTree>
      <p:nvGrpSpPr>
        <p:cNvPr id="27" name="Shape 27"/>
        <p:cNvGrpSpPr/>
        <p:nvPr/>
      </p:nvGrpSpPr>
      <p:grpSpPr>
        <a:xfrm>
          <a:off x="0" y="0"/>
          <a:ext cx="0" cy="0"/>
        </a:xfrm>
      </p:grpSpPr>
      <p:sp>
        <p:nvSpPr>
          <p:cNvPr id="28" name="Google Shape;28;p31"/>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6000"/>
              <a:buFont typeface="Calibri"/>
              <a:buNone/>
              <a:defRPr sz="60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9" name="Google Shape;29;p31"/>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888888"/>
              </a:buClr>
              <a:buSzPts val="2400"/>
              <a:buNone/>
              <a:defRPr sz="2400">
                <a:solidFill>
                  <a:srgbClr val="888888"/>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800"/>
              <a:buNone/>
              <a:defRPr sz="18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p:txBody>
      </p:sp>
      <p:sp>
        <p:nvSpPr>
          <p:cNvPr id="30" name="Google Shape;30;p3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1" name="Google Shape;31;p3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2" name="Google Shape;32;p3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Deux contenus" type="twoObj">
  <p:cSld name="TWO_OBJECTS">
    <p:spTree>
      <p:nvGrpSpPr>
        <p:cNvPr id="33" name="Shape 33"/>
        <p:cNvGrpSpPr/>
        <p:nvPr/>
      </p:nvGrpSpPr>
      <p:grpSpPr>
        <a:xfrm>
          <a:off x="0" y="0"/>
          <a:ext cx="0" cy="0"/>
        </a:xfrm>
      </p:grpSpPr>
      <p:sp>
        <p:nvSpPr>
          <p:cNvPr id="34" name="Google Shape;34;p32"/>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5" name="Google Shape;35;p32"/>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36" name="Google Shape;36;p32"/>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37" name="Google Shape;37;p3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8" name="Google Shape;38;p3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9" name="Google Shape;39;p3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omparaison" type="twoTxTwoObj">
  <p:cSld name="TWO_OBJECTS_WITH_TEXT">
    <p:spTree>
      <p:nvGrpSpPr>
        <p:cNvPr id="40" name="Shape 40"/>
        <p:cNvGrpSpPr/>
        <p:nvPr/>
      </p:nvGrpSpPr>
      <p:grpSpPr>
        <a:xfrm>
          <a:off x="0" y="0"/>
          <a:ext cx="0" cy="0"/>
        </a:xfrm>
      </p:grpSpPr>
      <p:sp>
        <p:nvSpPr>
          <p:cNvPr id="41" name="Google Shape;41;p33"/>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2" name="Google Shape;42;p33"/>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p:txBody>
      </p:sp>
      <p:sp>
        <p:nvSpPr>
          <p:cNvPr id="43" name="Google Shape;43;p33"/>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44" name="Google Shape;44;p33"/>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p:txBody>
      </p:sp>
      <p:sp>
        <p:nvSpPr>
          <p:cNvPr id="45" name="Google Shape;45;p33"/>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46" name="Google Shape;46;p3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7" name="Google Shape;47;p3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8" name="Google Shape;48;p3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re seul" type="titleOnly">
  <p:cSld name="TITLE_ONLY">
    <p:spTree>
      <p:nvGrpSpPr>
        <p:cNvPr id="49" name="Shape 49"/>
        <p:cNvGrpSpPr/>
        <p:nvPr/>
      </p:nvGrpSpPr>
      <p:grpSpPr>
        <a:xfrm>
          <a:off x="0" y="0"/>
          <a:ext cx="0" cy="0"/>
        </a:xfrm>
      </p:grpSpPr>
      <p:sp>
        <p:nvSpPr>
          <p:cNvPr id="50" name="Google Shape;50;p3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1" name="Google Shape;51;p3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2" name="Google Shape;52;p3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3" name="Google Shape;53;p3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ontenu avec légende" type="objTx">
  <p:cSld name="OBJECT_WITH_CAPTION_TEXT">
    <p:spTree>
      <p:nvGrpSpPr>
        <p:cNvPr id="54" name="Shape 54"/>
        <p:cNvGrpSpPr/>
        <p:nvPr/>
      </p:nvGrpSpPr>
      <p:grpSpPr>
        <a:xfrm>
          <a:off x="0" y="0"/>
          <a:ext cx="0" cy="0"/>
        </a:xfrm>
      </p:grpSpPr>
      <p:sp>
        <p:nvSpPr>
          <p:cNvPr id="55" name="Google Shape;55;p36"/>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6" name="Google Shape;56;p36"/>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55600" algn="l">
              <a:lnSpc>
                <a:spcPct val="90000"/>
              </a:lnSpc>
              <a:spcBef>
                <a:spcPts val="500"/>
              </a:spcBef>
              <a:spcAft>
                <a:spcPct val="0"/>
              </a:spcAft>
              <a:buClr>
                <a:schemeClr val="dk1"/>
              </a:buClr>
              <a:buSzPts val="2000"/>
              <a:buChar char="•"/>
              <a:defRPr sz="2000"/>
            </a:lvl6pPr>
            <a:lvl7pPr marL="3200400" lvl="6" indent="-355600" algn="l">
              <a:lnSpc>
                <a:spcPct val="90000"/>
              </a:lnSpc>
              <a:spcBef>
                <a:spcPts val="500"/>
              </a:spcBef>
              <a:spcAft>
                <a:spcPct val="0"/>
              </a:spcAft>
              <a:buClr>
                <a:schemeClr val="dk1"/>
              </a:buClr>
              <a:buSzPts val="2000"/>
              <a:buChar char="•"/>
              <a:defRPr sz="2000"/>
            </a:lvl7pPr>
            <a:lvl8pPr marL="3657600" lvl="7" indent="-355600" algn="l">
              <a:lnSpc>
                <a:spcPct val="90000"/>
              </a:lnSpc>
              <a:spcBef>
                <a:spcPts val="500"/>
              </a:spcBef>
              <a:spcAft>
                <a:spcPct val="0"/>
              </a:spcAft>
              <a:buClr>
                <a:schemeClr val="dk1"/>
              </a:buClr>
              <a:buSzPts val="2000"/>
              <a:buChar char="•"/>
              <a:defRPr sz="2000"/>
            </a:lvl8pPr>
            <a:lvl9pPr marL="4114800" lvl="8" indent="-355600" algn="l">
              <a:lnSpc>
                <a:spcPct val="90000"/>
              </a:lnSpc>
              <a:spcBef>
                <a:spcPts val="500"/>
              </a:spcBef>
              <a:spcAft>
                <a:spcPct val="0"/>
              </a:spcAft>
              <a:buClr>
                <a:schemeClr val="dk1"/>
              </a:buClr>
              <a:buSzPts val="2000"/>
              <a:buChar char="•"/>
              <a:defRPr sz="2000"/>
            </a:lvl9pPr>
          </a:lstStyle>
          <a:p/>
        </p:txBody>
      </p:sp>
      <p:sp>
        <p:nvSpPr>
          <p:cNvPr id="57" name="Google Shape;57;p36"/>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p:txBody>
      </p:sp>
      <p:sp>
        <p:nvSpPr>
          <p:cNvPr id="58" name="Google Shape;58;p3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9" name="Google Shape;59;p3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60" name="Google Shape;60;p3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Image avec légende" type="picTx">
  <p:cSld name="PICTURE_WITH_CAPTION_TEXT">
    <p:spTree>
      <p:nvGrpSpPr>
        <p:cNvPr id="61" name="Shape 61"/>
        <p:cNvGrpSpPr/>
        <p:nvPr/>
      </p:nvGrpSpPr>
      <p:grpSpPr>
        <a:xfrm>
          <a:off x="0" y="0"/>
          <a:ext cx="0" cy="0"/>
        </a:xfrm>
      </p:grpSpPr>
      <p:sp>
        <p:nvSpPr>
          <p:cNvPr id="62" name="Google Shape;62;p37"/>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63" name="Google Shape;63;p37"/>
          <p:cNvSpPr/>
          <p:nvPr>
            <p:ph type="pic" idx="2"/>
          </p:nvPr>
        </p:nvSpPr>
        <p:spPr>
          <a:xfrm>
            <a:off x="5183188" y="987425"/>
            <a:ext cx="6172200" cy="4873625"/>
          </a:xfrm>
          <a:prstGeom prst="rect">
            <a:avLst/>
          </a:prstGeom>
          <a:noFill/>
          <a:ln>
            <a:noFill/>
          </a:ln>
        </p:spPr>
        <p:txBody>
          <a:bodyPr/>
          <a:lstStyle/>
          <a:p/>
        </p:txBody>
      </p:sp>
      <p:sp>
        <p:nvSpPr>
          <p:cNvPr id="64" name="Google Shape;64;p37"/>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p:txBody>
      </p:sp>
      <p:sp>
        <p:nvSpPr>
          <p:cNvPr id="65" name="Google Shape;65;p3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66" name="Google Shape;66;p3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67" name="Google Shape;67;p3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fr-CA"/>
              <a:t>‹#›</a:t>
            </a:fld>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lt1"/>
        </a:solidFill>
      </p:bgPr>
    </p:bg>
    <p:spTree>
      <p:nvGrpSpPr>
        <p:cNvPr id="5" name="Shape 5"/>
        <p:cNvGrpSpPr/>
        <p:nvPr/>
      </p:nvGrpSpPr>
      <p:grpSpPr>
        <a:xfrm>
          <a:off x="0" y="0"/>
          <a:ext cx="0" cy="0"/>
        </a:xfrm>
      </p:grpSpPr>
      <p:sp>
        <p:nvSpPr>
          <p:cNvPr id="6" name="Google Shape;6;p28"/>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p:txBody>
      </p:sp>
      <p:sp>
        <p:nvSpPr>
          <p:cNvPr id="7" name="Google Shape;7;p28"/>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8" name="Google Shape;8;p2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9" name="Google Shape;9;p2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10" name="Google Shape;10;p2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lt1"/>
        </a:solidFill>
      </p:bgPr>
    </p:bg>
    <p:spTree>
      <p:nvGrpSpPr>
        <p:cNvPr id="80" name="Shape 80"/>
        <p:cNvGrpSpPr/>
        <p:nvPr/>
      </p:nvGrpSpPr>
      <p:grpSpPr>
        <a:xfrm>
          <a:off x="0" y="0"/>
          <a:ext cx="0" cy="0"/>
        </a:xfrm>
      </p:grpSpPr>
      <p:sp>
        <p:nvSpPr>
          <p:cNvPr id="81" name="Google Shape;81;g14cf72a4bbf_0_342"/>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ct val="0"/>
              </a:spcBef>
              <a:spcAft>
                <a:spcPct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ct val="0"/>
              </a:spcBef>
              <a:spcAft>
                <a:spcPct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ct val="0"/>
              </a:spcBef>
              <a:spcAft>
                <a:spcPct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ct val="0"/>
              </a:spcBef>
              <a:spcAft>
                <a:spcPct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ct val="0"/>
              </a:spcBef>
              <a:spcAft>
                <a:spcPct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ct val="0"/>
              </a:spcBef>
              <a:spcAft>
                <a:spcPct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ct val="0"/>
              </a:spcBef>
              <a:spcAft>
                <a:spcPct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ct val="0"/>
              </a:spcBef>
              <a:spcAft>
                <a:spcPct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ct val="0"/>
              </a:spcBef>
              <a:spcAft>
                <a:spcPct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p:txBody>
      </p:sp>
      <p:sp>
        <p:nvSpPr>
          <p:cNvPr id="82" name="Google Shape;82;g14cf72a4bbf_0_342"/>
          <p:cNvSpPr txBox="1"/>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83" name="Google Shape;83;g14cf72a4bbf_0_342"/>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p:txBody>
      </p:sp>
      <p:sp>
        <p:nvSpPr>
          <p:cNvPr id="84" name="Google Shape;84;g14cf72a4bbf_0_342"/>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p:txBody>
      </p:sp>
      <p:sp>
        <p:nvSpPr>
          <p:cNvPr id="85" name="Google Shape;85;g14cf72a4bbf_0_342"/>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19.jpeg" /><Relationship Id="rId4" Type="http://schemas.openxmlformats.org/officeDocument/2006/relationships/slide" Target="slide11.xml" TargetMode="In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20.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21.jpeg" /><Relationship Id="rId4" Type="http://schemas.openxmlformats.org/officeDocument/2006/relationships/image" Target="../media/image22.jpeg" /><Relationship Id="rId5" Type="http://schemas.openxmlformats.org/officeDocument/2006/relationships/image" Target="../media/image23.jpeg" /><Relationship Id="rId6" Type="http://schemas.openxmlformats.org/officeDocument/2006/relationships/image" Target="../media/image24.jpeg" /><Relationship Id="rId7" Type="http://schemas.openxmlformats.org/officeDocument/2006/relationships/slide" Target="slide6.xml" TargetMode="In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image" Target="../media/image25.jpeg" /><Relationship Id="rId4" Type="http://schemas.openxmlformats.org/officeDocument/2006/relationships/slide" Target="slide6.xml" TargetMode="In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image" Target="../media/image26.jpeg" /><Relationship Id="rId4" Type="http://schemas.openxmlformats.org/officeDocument/2006/relationships/slide" Target="slide6.xml" TargetMode="In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 Id="rId3" Type="http://schemas.openxmlformats.org/officeDocument/2006/relationships/image" Target="../media/image27.jpeg" /><Relationship Id="rId4" Type="http://schemas.openxmlformats.org/officeDocument/2006/relationships/slide" Target="slide6.xml" TargetMode="Interna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28.jpeg" /><Relationship Id="rId4" Type="http://schemas.openxmlformats.org/officeDocument/2006/relationships/slide" Target="slide6.xml" TargetMode="Interna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29.jpeg" /><Relationship Id="rId4" Type="http://schemas.openxmlformats.org/officeDocument/2006/relationships/slide" Target="slide6.xml" TargetMode="Interna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30.jpeg" /><Relationship Id="rId4" Type="http://schemas.openxmlformats.org/officeDocument/2006/relationships/slide" Target="slide6.xml" TargetMode="Interna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image" Target="../media/image31.jpeg" /><Relationship Id="rId4" Type="http://schemas.openxmlformats.org/officeDocument/2006/relationships/slide" Target="slide6.xml" TargetMode="In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2.jpeg" /><Relationship Id="rId4"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32.jpeg" /><Relationship Id="rId4" Type="http://schemas.openxmlformats.org/officeDocument/2006/relationships/slide" Target="slide6.xml" TargetMode="In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 Id="rId3" Type="http://schemas.openxmlformats.org/officeDocument/2006/relationships/image" Target="../media/image33.jpeg" /><Relationship Id="rId4" Type="http://schemas.openxmlformats.org/officeDocument/2006/relationships/slide" Target="slide6.xml" TargetMode="In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 Id="rId3" Type="http://schemas.openxmlformats.org/officeDocument/2006/relationships/image" Target="../media/image34.jpeg" /><Relationship Id="rId4" Type="http://schemas.openxmlformats.org/officeDocument/2006/relationships/slide" Target="slide6.xml" TargetMode="Interna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 Id="rId3" Type="http://schemas.openxmlformats.org/officeDocument/2006/relationships/image" Target="../media/image35.jpeg" /><Relationship Id="rId4" Type="http://schemas.openxmlformats.org/officeDocument/2006/relationships/slide" Target="slide6.xml" TargetMode="Interna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 Id="rId3" Type="http://schemas.openxmlformats.org/officeDocument/2006/relationships/image" Target="../media/image36.jpeg" /><Relationship Id="rId4" Type="http://schemas.openxmlformats.org/officeDocument/2006/relationships/slide" Target="slide6.xml" TargetMode="In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 Id="rId3" Type="http://schemas.openxmlformats.org/officeDocument/2006/relationships/image" Target="../media/image37.jpeg" /><Relationship Id="rId4" Type="http://schemas.openxmlformats.org/officeDocument/2006/relationships/slide" Target="slide6.xml" TargetMode="Interna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6.xml" /><Relationship Id="rId3" Type="http://schemas.openxmlformats.org/officeDocument/2006/relationships/image" Target="../media/image38.jpeg" /><Relationship Id="rId4" Type="http://schemas.openxmlformats.org/officeDocument/2006/relationships/slide" Target="slide6.xml" TargetMode="Interna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 Id="rId3" Type="http://schemas.openxmlformats.org/officeDocument/2006/relationships/image" Target="../media/image39.jpeg" /><Relationship Id="rId4" Type="http://schemas.openxmlformats.org/officeDocument/2006/relationships/slide" Target="slide6.xml" TargetMode="Interna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8.xml" /><Relationship Id="rId3" Type="http://schemas.openxmlformats.org/officeDocument/2006/relationships/comments" Target="../comments/comment1.xml" /><Relationship Id="rId4" Type="http://schemas.openxmlformats.org/officeDocument/2006/relationships/image" Target="../media/image40.jpeg" /><Relationship Id="rId5" Type="http://schemas.openxmlformats.org/officeDocument/2006/relationships/slide" Target="slide6.xml" TargetMode="Interna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9.xml" /><Relationship Id="rId3" Type="http://schemas.openxmlformats.org/officeDocument/2006/relationships/image" Target="../media/image41.jpeg" /><Relationship Id="rId4" Type="http://schemas.openxmlformats.org/officeDocument/2006/relationships/image" Target="../media/image4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4.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0.xml" /><Relationship Id="rId3" Type="http://schemas.openxmlformats.org/officeDocument/2006/relationships/image" Target="../media/image43.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1.xml" /><Relationship Id="rId3" Type="http://schemas.openxmlformats.org/officeDocument/2006/relationships/image" Target="../media/image4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5.jpeg" /><Relationship Id="rId4" Type="http://schemas.openxmlformats.org/officeDocument/2006/relationships/image" Target="../media/image6.jpeg" /><Relationship Id="rId5" Type="http://schemas.openxmlformats.org/officeDocument/2006/relationships/image" Target="../media/image7.jpeg" /><Relationship Id="rId6" Type="http://schemas.openxmlformats.org/officeDocument/2006/relationships/image" Target="../media/image8.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 Id="rId3" Type="http://schemas.openxmlformats.org/officeDocument/2006/relationships/image" Target="../media/image9.jpeg" /><Relationship Id="rId4" Type="http://schemas.openxmlformats.org/officeDocument/2006/relationships/image" Target="../media/image10.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 Target="slide19.xml" TargetMode="Internal" /><Relationship Id="rId11" Type="http://schemas.openxmlformats.org/officeDocument/2006/relationships/slide" Target="slide18.xml" TargetMode="Internal" /><Relationship Id="rId12" Type="http://schemas.openxmlformats.org/officeDocument/2006/relationships/slide" Target="slide20.xml" TargetMode="Internal" /><Relationship Id="rId13" Type="http://schemas.openxmlformats.org/officeDocument/2006/relationships/slide" Target="slide21.xml" TargetMode="Internal" /><Relationship Id="rId14" Type="http://schemas.openxmlformats.org/officeDocument/2006/relationships/slide" Target="slide23.xml" TargetMode="Internal" /><Relationship Id="rId15" Type="http://schemas.openxmlformats.org/officeDocument/2006/relationships/slide" Target="slide22.xml" TargetMode="Internal" /><Relationship Id="rId16" Type="http://schemas.openxmlformats.org/officeDocument/2006/relationships/slide" Target="slide24.xml" TargetMode="Internal" /><Relationship Id="rId17" Type="http://schemas.openxmlformats.org/officeDocument/2006/relationships/slide" Target="slide25.xml" TargetMode="Internal" /><Relationship Id="rId18" Type="http://schemas.openxmlformats.org/officeDocument/2006/relationships/slide" Target="slide17.xml" TargetMode="Internal" /><Relationship Id="rId19" Type="http://schemas.openxmlformats.org/officeDocument/2006/relationships/image" Target="../media/image13.jpeg" /><Relationship Id="rId2" Type="http://schemas.openxmlformats.org/officeDocument/2006/relationships/notesSlide" Target="../notesSlides/notesSlide6.xml" /><Relationship Id="rId20" Type="http://schemas.openxmlformats.org/officeDocument/2006/relationships/slide" Target="slide27.xml" TargetMode="Internal" /><Relationship Id="rId21" Type="http://schemas.openxmlformats.org/officeDocument/2006/relationships/slide" Target="slide28.xml" TargetMode="Internal" /><Relationship Id="rId22" Type="http://schemas.openxmlformats.org/officeDocument/2006/relationships/image" Target="../media/image14.jpeg" /><Relationship Id="rId23" Type="http://schemas.openxmlformats.org/officeDocument/2006/relationships/image" Target="../media/image15.jpeg" /><Relationship Id="rId24" Type="http://schemas.openxmlformats.org/officeDocument/2006/relationships/slide" Target="slide8.xml" TargetMode="Internal" /><Relationship Id="rId25" Type="http://schemas.openxmlformats.org/officeDocument/2006/relationships/slide" Target="slide7.xml" TargetMode="Internal"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slide" Target="slide14.xml" TargetMode="Internal" /><Relationship Id="rId6" Type="http://schemas.openxmlformats.org/officeDocument/2006/relationships/slide" Target="slide13.xml" TargetMode="Internal" /><Relationship Id="rId7" Type="http://schemas.openxmlformats.org/officeDocument/2006/relationships/slide" Target="slide15.xml" TargetMode="Internal" /><Relationship Id="rId8" Type="http://schemas.openxmlformats.org/officeDocument/2006/relationships/slide" Target="slide16.xml" TargetMode="Internal" /><Relationship Id="rId9" Type="http://schemas.openxmlformats.org/officeDocument/2006/relationships/slide" Target="slide26.xml" TargetMode="Interna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6.jpeg" /><Relationship Id="rId4" Type="http://schemas.openxmlformats.org/officeDocument/2006/relationships/slide" Target="slide6.xml" TargetMode="In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17.jpeg" /><Relationship Id="rId4" Type="http://schemas.openxmlformats.org/officeDocument/2006/relationships/slide" Target="slide9.xml" TargetMode="Interna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8.jpeg" /><Relationship Id="rId4" Type="http://schemas.openxmlformats.org/officeDocument/2006/relationships/slide" Target="slide10.xml" TargetMode="Interna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58" name="Shape 158"/>
        <p:cNvGrpSpPr/>
        <p:nvPr/>
      </p:nvGrpSpPr>
      <p:grpSpPr>
        <a:xfrm>
          <a:off x="0" y="0"/>
          <a:ext cx="0" cy="0"/>
        </a:xfrm>
      </p:grpSpPr>
      <p:pic>
        <p:nvPicPr>
          <p:cNvPr id="159" name="Google Shape;159;g16810fe6343_0_0"/>
          <p:cNvPicPr preferRelativeResize="0"/>
          <p:nvPr/>
        </p:nvPicPr>
        <p:blipFill>
          <a:blip r:embed="rId3">
            <a:alphaModFix/>
          </a:blip>
          <a:stretch>
            <a:fillRect/>
          </a:stretch>
        </p:blipFill>
        <p:spPr>
          <a:xfrm>
            <a:off x="0" y="-9"/>
            <a:ext cx="12192000" cy="6858011"/>
          </a:xfrm>
          <a:prstGeom prst="rect">
            <a:avLst/>
          </a:prstGeom>
          <a:noFill/>
          <a:ln>
            <a:noFill/>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255" name="Shape 255"/>
        <p:cNvGrpSpPr/>
        <p:nvPr/>
      </p:nvGrpSpPr>
      <p:grpSpPr>
        <a:xfrm>
          <a:off x="0" y="0"/>
          <a:ext cx="0" cy="0"/>
        </a:xfrm>
      </p:grpSpPr>
      <p:pic>
        <p:nvPicPr>
          <p:cNvPr id="256" name="Google Shape;256;g18dd9fccec6_0_13"/>
          <p:cNvPicPr preferRelativeResize="0"/>
          <p:nvPr/>
        </p:nvPicPr>
        <p:blipFill>
          <a:blip r:embed="rId3">
            <a:alphaModFix/>
          </a:blip>
          <a:stretch>
            <a:fillRect/>
          </a:stretch>
        </p:blipFill>
        <p:spPr>
          <a:xfrm>
            <a:off x="1" y="0"/>
            <a:ext cx="12192000" cy="6858003"/>
          </a:xfrm>
          <a:prstGeom prst="rect">
            <a:avLst/>
          </a:prstGeom>
          <a:noFill/>
          <a:ln>
            <a:noFill/>
          </a:ln>
        </p:spPr>
      </p:pic>
      <p:sp>
        <p:nvSpPr>
          <p:cNvPr id="257" name="Google Shape;257;g18dd9fccec6_0_13"/>
          <p:cNvSpPr/>
          <p:nvPr/>
        </p:nvSpPr>
        <p:spPr>
          <a:xfrm>
            <a:off x="10359650" y="6044350"/>
            <a:ext cx="1714500" cy="6684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18dd9fccec6_0_13"/>
          <p:cNvSpPr txBox="1"/>
          <p:nvPr/>
        </p:nvSpPr>
        <p:spPr>
          <a:xfrm>
            <a:off x="10359650" y="6147700"/>
            <a:ext cx="1816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ct val="0"/>
              </a:spcBef>
              <a:spcAft>
                <a:spcPct val="0"/>
              </a:spcAft>
              <a:buClr>
                <a:srgbClr val="000000"/>
              </a:buClr>
              <a:buSzPts val="1800"/>
              <a:buFont typeface="Arial"/>
              <a:buNone/>
            </a:pPr>
            <a:r>
              <a:rPr lang="fr-CA" sz="1800" b="1" i="0" u="sng" strike="noStrike" cap="none">
                <a:solidFill>
                  <a:schemeClr val="hlink"/>
                </a:solidFill>
                <a:latin typeface="Caveat"/>
                <a:ea typeface="Caveat"/>
                <a:cs typeface="Caveat"/>
                <a:sym typeface="Caveat"/>
                <a:hlinkClick r:id="rId4" action="ppaction://hlinksldjump"/>
              </a:rPr>
              <a:t>Passer au rébus #3</a:t>
            </a:r>
            <a:endParaRPr sz="1800" b="1" i="0" u="none" strike="noStrike" cap="none">
              <a:solidFill>
                <a:schemeClr val="dk1"/>
              </a:solidFill>
              <a:latin typeface="Caveat"/>
              <a:ea typeface="Caveat"/>
              <a:cs typeface="Caveat"/>
              <a:sym typeface="Caveat"/>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262" name="Shape 262"/>
        <p:cNvGrpSpPr/>
        <p:nvPr/>
      </p:nvGrpSpPr>
      <p:grpSpPr>
        <a:xfrm>
          <a:off x="0" y="0"/>
          <a:ext cx="0" cy="0"/>
        </a:xfrm>
      </p:grpSpPr>
      <p:pic>
        <p:nvPicPr>
          <p:cNvPr id="263" name="Google Shape;263;g18dd9fccec6_0_20"/>
          <p:cNvPicPr preferRelativeResize="0"/>
          <p:nvPr/>
        </p:nvPicPr>
        <p:blipFill>
          <a:blip r:embed="rId3">
            <a:alphaModFix/>
          </a:blip>
          <a:stretch>
            <a:fillRect/>
          </a:stretch>
        </p:blipFill>
        <p:spPr>
          <a:xfrm>
            <a:off x="0" y="-9"/>
            <a:ext cx="12192000" cy="6858011"/>
          </a:xfrm>
          <a:prstGeom prst="rect">
            <a:avLst/>
          </a:prstGeom>
          <a:noFill/>
          <a:ln>
            <a:noFill/>
          </a:ln>
        </p:spPr>
      </p:pic>
      <p:sp>
        <p:nvSpPr>
          <p:cNvPr id="264" name="Google Shape;264;g18dd9fccec6_0_20"/>
          <p:cNvSpPr/>
          <p:nvPr/>
        </p:nvSpPr>
        <p:spPr>
          <a:xfrm>
            <a:off x="10359650" y="6044350"/>
            <a:ext cx="1714500" cy="6684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18dd9fccec6_0_20"/>
          <p:cNvSpPr txBox="1"/>
          <p:nvPr/>
        </p:nvSpPr>
        <p:spPr>
          <a:xfrm>
            <a:off x="10359650" y="6198350"/>
            <a:ext cx="186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CA" sz="1400" b="0" i="0" u="sng" strike="noStrike" cap="none">
                <a:solidFill>
                  <a:schemeClr val="hlink"/>
                </a:solidFill>
                <a:latin typeface="Calibri"/>
                <a:ea typeface="Calibri"/>
                <a:cs typeface="Calibri"/>
                <a:sym typeface="Calibri"/>
                <a:hlinkClick action="ppaction://hlinkshowjump?jump=nextslide"/>
              </a:rPr>
              <a:t>Passer aux réponses</a:t>
            </a:r>
            <a:endParaRPr sz="1400" b="0" i="0" u="none" strike="noStrike" cap="none">
              <a:solidFill>
                <a:srgbClr val="000000"/>
              </a:solidFill>
              <a:latin typeface="Calibri"/>
              <a:ea typeface="Calibri"/>
              <a:cs typeface="Calibri"/>
              <a:sym typeface="Calibri"/>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269" name="Shape 269"/>
        <p:cNvGrpSpPr/>
        <p:nvPr/>
      </p:nvGrpSpPr>
      <p:grpSpPr>
        <a:xfrm>
          <a:off x="0" y="0"/>
          <a:ext cx="0" cy="0"/>
        </a:xfrm>
      </p:grpSpPr>
      <p:pic>
        <p:nvPicPr>
          <p:cNvPr id="270" name="Google Shape;270;g1f738c87072_0_16"/>
          <p:cNvPicPr preferRelativeResize="0"/>
          <p:nvPr/>
        </p:nvPicPr>
        <p:blipFill>
          <a:blip r:embed="rId3">
            <a:alphaModFix/>
          </a:blip>
          <a:stretch>
            <a:fillRect/>
          </a:stretch>
        </p:blipFill>
        <p:spPr>
          <a:xfrm>
            <a:off x="0" y="0"/>
            <a:ext cx="12286277" cy="6858000"/>
          </a:xfrm>
          <a:prstGeom prst="rect">
            <a:avLst/>
          </a:prstGeom>
          <a:noFill/>
          <a:ln>
            <a:noFill/>
          </a:ln>
        </p:spPr>
      </p:pic>
      <p:sp>
        <p:nvSpPr>
          <p:cNvPr id="271" name="Google Shape;271;g1f738c87072_0_16"/>
          <p:cNvSpPr/>
          <p:nvPr/>
        </p:nvSpPr>
        <p:spPr>
          <a:xfrm>
            <a:off x="10477500" y="6079600"/>
            <a:ext cx="1714500" cy="6684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g1f738c87072_0_16"/>
          <p:cNvPicPr preferRelativeResize="0"/>
          <p:nvPr/>
        </p:nvPicPr>
        <p:blipFill>
          <a:blip r:embed="rId4">
            <a:alphaModFix/>
          </a:blip>
          <a:stretch>
            <a:fillRect/>
          </a:stretch>
        </p:blipFill>
        <p:spPr>
          <a:xfrm>
            <a:off x="254100" y="152400"/>
            <a:ext cx="5685600" cy="3198150"/>
          </a:xfrm>
          <a:prstGeom prst="rect">
            <a:avLst/>
          </a:prstGeom>
          <a:noFill/>
          <a:ln>
            <a:noFill/>
          </a:ln>
        </p:spPr>
      </p:pic>
      <p:pic>
        <p:nvPicPr>
          <p:cNvPr id="273" name="Google Shape;273;g1f738c87072_0_16"/>
          <p:cNvPicPr preferRelativeResize="0"/>
          <p:nvPr/>
        </p:nvPicPr>
        <p:blipFill>
          <a:blip r:embed="rId5">
            <a:alphaModFix/>
          </a:blip>
          <a:stretch>
            <a:fillRect/>
          </a:stretch>
        </p:blipFill>
        <p:spPr>
          <a:xfrm>
            <a:off x="6506400" y="152399"/>
            <a:ext cx="5685600" cy="3198150"/>
          </a:xfrm>
          <a:prstGeom prst="rect">
            <a:avLst/>
          </a:prstGeom>
          <a:noFill/>
          <a:ln>
            <a:noFill/>
          </a:ln>
        </p:spPr>
      </p:pic>
      <p:pic>
        <p:nvPicPr>
          <p:cNvPr id="274" name="Google Shape;274;g1f738c87072_0_16"/>
          <p:cNvPicPr preferRelativeResize="0"/>
          <p:nvPr/>
        </p:nvPicPr>
        <p:blipFill>
          <a:blip r:embed="rId6">
            <a:alphaModFix/>
          </a:blip>
          <a:stretch>
            <a:fillRect/>
          </a:stretch>
        </p:blipFill>
        <p:spPr>
          <a:xfrm>
            <a:off x="3249200" y="3517475"/>
            <a:ext cx="5693602" cy="3202651"/>
          </a:xfrm>
          <a:prstGeom prst="rect">
            <a:avLst/>
          </a:prstGeom>
          <a:noFill/>
          <a:ln>
            <a:noFill/>
          </a:ln>
        </p:spPr>
      </p:pic>
      <p:sp>
        <p:nvSpPr>
          <p:cNvPr id="275" name="Google Shape;275;g1f738c87072_0_16"/>
          <p:cNvSpPr txBox="1"/>
          <p:nvPr/>
        </p:nvSpPr>
        <p:spPr>
          <a:xfrm>
            <a:off x="10586400" y="6044350"/>
            <a:ext cx="16056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ct val="0"/>
              </a:spcBef>
              <a:spcAft>
                <a:spcPct val="0"/>
              </a:spcAft>
              <a:buClr>
                <a:srgbClr val="000000"/>
              </a:buClr>
              <a:buSzPts val="1800"/>
              <a:buFont typeface="Arial"/>
              <a:buNone/>
            </a:pPr>
            <a:r>
              <a:rPr lang="fr-CA" sz="1800" b="1" i="0" u="sng" strike="noStrike" cap="none">
                <a:solidFill>
                  <a:schemeClr val="hlink"/>
                </a:solidFill>
                <a:latin typeface="Caveat"/>
                <a:ea typeface="Caveat"/>
                <a:cs typeface="Caveat"/>
                <a:sym typeface="Caveat"/>
                <a:hlinkClick r:id="rId7" action="ppaction://hlinksldjump"/>
              </a:rPr>
              <a:t>Retour au plateau de jeu</a:t>
            </a:r>
            <a:endParaRPr sz="1800" b="1" i="0" u="none" strike="noStrike" cap="none">
              <a:solidFill>
                <a:srgbClr val="000000"/>
              </a:solidFill>
              <a:latin typeface="Caveat"/>
              <a:ea typeface="Caveat"/>
              <a:cs typeface="Caveat"/>
              <a:sym typeface="Caveat"/>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279" name="Shape 279"/>
        <p:cNvGrpSpPr/>
        <p:nvPr/>
      </p:nvGrpSpPr>
      <p:grpSpPr>
        <a:xfrm>
          <a:off x="0" y="0"/>
          <a:ext cx="0" cy="0"/>
        </a:xfrm>
      </p:grpSpPr>
      <p:pic>
        <p:nvPicPr>
          <p:cNvPr id="280" name="Google Shape;280;p2"/>
          <p:cNvPicPr preferRelativeResize="0"/>
          <p:nvPr/>
        </p:nvPicPr>
        <p:blipFill>
          <a:blip r:embed="rId3">
            <a:alphaModFix/>
          </a:blip>
          <a:stretch>
            <a:fillRect/>
          </a:stretch>
        </p:blipFill>
        <p:spPr>
          <a:xfrm>
            <a:off x="65988" y="0"/>
            <a:ext cx="12126012" cy="6820882"/>
          </a:xfrm>
          <a:prstGeom prst="rect">
            <a:avLst/>
          </a:prstGeom>
          <a:noFill/>
          <a:ln>
            <a:noFill/>
          </a:ln>
        </p:spPr>
      </p:pic>
      <p:sp>
        <p:nvSpPr>
          <p:cNvPr id="281" name="Google Shape;281;p2"/>
          <p:cNvSpPr txBox="1"/>
          <p:nvPr/>
        </p:nvSpPr>
        <p:spPr>
          <a:xfrm>
            <a:off x="201658" y="6410304"/>
            <a:ext cx="2127505" cy="307777"/>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285" name="Shape 285"/>
        <p:cNvGrpSpPr/>
        <p:nvPr/>
      </p:nvGrpSpPr>
      <p:grpSpPr>
        <a:xfrm>
          <a:off x="0" y="0"/>
          <a:ext cx="0" cy="0"/>
        </a:xfrm>
      </p:grpSpPr>
      <p:pic>
        <p:nvPicPr>
          <p:cNvPr id="286" name="Google Shape;286;p3"/>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87" name="Google Shape;287;p3"/>
          <p:cNvSpPr txBox="1"/>
          <p:nvPr/>
        </p:nvSpPr>
        <p:spPr>
          <a:xfrm>
            <a:off x="154524" y="6462074"/>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291" name="Shape 291"/>
        <p:cNvGrpSpPr/>
        <p:nvPr/>
      </p:nvGrpSpPr>
      <p:grpSpPr>
        <a:xfrm>
          <a:off x="0" y="0"/>
          <a:ext cx="0" cy="0"/>
        </a:xfrm>
      </p:grpSpPr>
      <p:pic>
        <p:nvPicPr>
          <p:cNvPr id="292" name="Google Shape;292;p4"/>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93" name="Google Shape;293;p4"/>
          <p:cNvSpPr txBox="1"/>
          <p:nvPr/>
        </p:nvSpPr>
        <p:spPr>
          <a:xfrm>
            <a:off x="192230" y="6400877"/>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297" name="Shape 297"/>
        <p:cNvGrpSpPr/>
        <p:nvPr/>
      </p:nvGrpSpPr>
      <p:grpSpPr>
        <a:xfrm>
          <a:off x="0" y="0"/>
          <a:ext cx="0" cy="0"/>
        </a:xfrm>
      </p:grpSpPr>
      <p:pic>
        <p:nvPicPr>
          <p:cNvPr id="298" name="Google Shape;298;p5"/>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99" name="Google Shape;299;p5"/>
          <p:cNvSpPr txBox="1"/>
          <p:nvPr/>
        </p:nvSpPr>
        <p:spPr>
          <a:xfrm>
            <a:off x="9741584" y="6448011"/>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303" name="Shape 303"/>
        <p:cNvGrpSpPr/>
        <p:nvPr/>
      </p:nvGrpSpPr>
      <p:grpSpPr>
        <a:xfrm>
          <a:off x="0" y="0"/>
          <a:ext cx="0" cy="0"/>
        </a:xfrm>
      </p:grpSpPr>
      <p:pic>
        <p:nvPicPr>
          <p:cNvPr id="304" name="Google Shape;304;p6"/>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05" name="Google Shape;305;p6"/>
          <p:cNvSpPr txBox="1"/>
          <p:nvPr/>
        </p:nvSpPr>
        <p:spPr>
          <a:xfrm>
            <a:off x="9986681" y="6438584"/>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309" name="Shape 309"/>
        <p:cNvGrpSpPr/>
        <p:nvPr/>
      </p:nvGrpSpPr>
      <p:grpSpPr>
        <a:xfrm>
          <a:off x="0" y="0"/>
          <a:ext cx="0" cy="0"/>
        </a:xfrm>
      </p:grpSpPr>
      <p:pic>
        <p:nvPicPr>
          <p:cNvPr id="310" name="Google Shape;310;p8"/>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11" name="Google Shape;311;p8"/>
          <p:cNvSpPr txBox="1"/>
          <p:nvPr/>
        </p:nvSpPr>
        <p:spPr>
          <a:xfrm>
            <a:off x="116816" y="6408660"/>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315" name="Shape 315"/>
        <p:cNvGrpSpPr/>
        <p:nvPr/>
      </p:nvGrpSpPr>
      <p:grpSpPr>
        <a:xfrm>
          <a:off x="0" y="0"/>
          <a:ext cx="0" cy="0"/>
        </a:xfrm>
      </p:grpSpPr>
      <p:pic>
        <p:nvPicPr>
          <p:cNvPr id="316" name="Google Shape;316;p7"/>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17" name="Google Shape;317;p7"/>
          <p:cNvSpPr txBox="1"/>
          <p:nvPr/>
        </p:nvSpPr>
        <p:spPr>
          <a:xfrm>
            <a:off x="9901839" y="6476291"/>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63" name="Shape 163"/>
        <p:cNvGrpSpPr/>
        <p:nvPr/>
      </p:nvGrpSpPr>
      <p:grpSpPr>
        <a:xfrm>
          <a:off x="0" y="0"/>
          <a:ext cx="0" cy="0"/>
        </a:xfrm>
      </p:grpSpPr>
      <p:pic>
        <p:nvPicPr>
          <p:cNvPr id="164" name="Google Shape;164;g14cf72a4bbf_0_0"/>
          <p:cNvPicPr preferRelativeResize="0"/>
          <p:nvPr/>
        </p:nvPicPr>
        <p:blipFill>
          <a:blip r:embed="rId3">
            <a:alphaModFix/>
          </a:blip>
          <a:stretch>
            <a:fillRect/>
          </a:stretch>
        </p:blipFill>
        <p:spPr>
          <a:xfrm>
            <a:off x="0" y="0"/>
            <a:ext cx="12191981" cy="6858000"/>
          </a:xfrm>
          <a:prstGeom prst="rect">
            <a:avLst/>
          </a:prstGeom>
          <a:noFill/>
          <a:ln>
            <a:noFill/>
          </a:ln>
        </p:spPr>
      </p:pic>
      <p:pic>
        <p:nvPicPr>
          <p:cNvPr id="165" name="Google Shape;165;g14cf72a4bbf_0_0"/>
          <p:cNvPicPr preferRelativeResize="0"/>
          <p:nvPr/>
        </p:nvPicPr>
        <p:blipFill>
          <a:blip r:embed="rId4">
            <a:alphaModFix/>
          </a:blip>
          <a:stretch>
            <a:fillRect/>
          </a:stretch>
        </p:blipFill>
        <p:spPr>
          <a:xfrm>
            <a:off x="7136975" y="1587225"/>
            <a:ext cx="5055000" cy="51836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321" name="Shape 321"/>
        <p:cNvGrpSpPr/>
        <p:nvPr/>
      </p:nvGrpSpPr>
      <p:grpSpPr>
        <a:xfrm>
          <a:off x="0" y="0"/>
          <a:ext cx="0" cy="0"/>
        </a:xfrm>
      </p:grpSpPr>
      <p:pic>
        <p:nvPicPr>
          <p:cNvPr id="322" name="Google Shape;322;p9"/>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23" name="Google Shape;323;p9"/>
          <p:cNvSpPr txBox="1"/>
          <p:nvPr/>
        </p:nvSpPr>
        <p:spPr>
          <a:xfrm>
            <a:off x="9901839" y="6476291"/>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327" name="Shape 327"/>
        <p:cNvGrpSpPr/>
        <p:nvPr/>
      </p:nvGrpSpPr>
      <p:grpSpPr>
        <a:xfrm>
          <a:off x="0" y="0"/>
          <a:ext cx="0" cy="0"/>
        </a:xfrm>
      </p:grpSpPr>
      <p:pic>
        <p:nvPicPr>
          <p:cNvPr id="328" name="Google Shape;328;p10"/>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29" name="Google Shape;329;p10"/>
          <p:cNvSpPr txBox="1"/>
          <p:nvPr/>
        </p:nvSpPr>
        <p:spPr>
          <a:xfrm>
            <a:off x="286499" y="6429157"/>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333" name="Shape 333"/>
        <p:cNvGrpSpPr/>
        <p:nvPr/>
      </p:nvGrpSpPr>
      <p:grpSpPr>
        <a:xfrm>
          <a:off x="0" y="0"/>
          <a:ext cx="0" cy="0"/>
        </a:xfrm>
      </p:grpSpPr>
      <p:pic>
        <p:nvPicPr>
          <p:cNvPr id="334" name="Google Shape;334;p11"/>
          <p:cNvPicPr preferRelativeResize="0"/>
          <p:nvPr>
            <p:ph type="body" idx="1"/>
          </p:nvPr>
        </p:nvPicPr>
        <p:blipFill>
          <a:blip r:embed="rId3">
            <a:alphaModFix/>
          </a:blip>
          <a:stretch>
            <a:fillRect/>
          </a:stretch>
        </p:blipFill>
        <p:spPr>
          <a:xfrm>
            <a:off x="652509" y="290460"/>
            <a:ext cx="11220241" cy="6277079"/>
          </a:xfrm>
          <a:prstGeom prst="rect">
            <a:avLst/>
          </a:prstGeom>
          <a:noFill/>
          <a:ln>
            <a:noFill/>
          </a:ln>
        </p:spPr>
      </p:pic>
      <p:sp>
        <p:nvSpPr>
          <p:cNvPr id="335" name="Google Shape;335;p11"/>
          <p:cNvSpPr txBox="1"/>
          <p:nvPr/>
        </p:nvSpPr>
        <p:spPr>
          <a:xfrm>
            <a:off x="9901839" y="6476291"/>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339" name="Shape 339"/>
        <p:cNvGrpSpPr/>
        <p:nvPr/>
      </p:nvGrpSpPr>
      <p:grpSpPr>
        <a:xfrm>
          <a:off x="0" y="0"/>
          <a:ext cx="0" cy="0"/>
        </a:xfrm>
      </p:grpSpPr>
      <p:pic>
        <p:nvPicPr>
          <p:cNvPr id="340" name="Google Shape;340;p12"/>
          <p:cNvPicPr preferRelativeResize="0"/>
          <p:nvPr>
            <p:ph type="body" idx="1"/>
          </p:nvPr>
        </p:nvPicPr>
        <p:blipFill>
          <a:blip r:embed="rId3">
            <a:alphaModFix/>
          </a:blip>
          <a:stretch>
            <a:fillRect/>
          </a:stretch>
        </p:blipFill>
        <p:spPr>
          <a:xfrm>
            <a:off x="533881" y="174322"/>
            <a:ext cx="11124237" cy="6225224"/>
          </a:xfrm>
          <a:prstGeom prst="rect">
            <a:avLst/>
          </a:prstGeom>
          <a:noFill/>
          <a:ln>
            <a:noFill/>
          </a:ln>
        </p:spPr>
      </p:pic>
      <p:sp>
        <p:nvSpPr>
          <p:cNvPr id="341" name="Google Shape;341;p12"/>
          <p:cNvSpPr txBox="1"/>
          <p:nvPr/>
        </p:nvSpPr>
        <p:spPr>
          <a:xfrm>
            <a:off x="9901839" y="6476291"/>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345" name="Shape 345"/>
        <p:cNvGrpSpPr/>
        <p:nvPr/>
      </p:nvGrpSpPr>
      <p:grpSpPr>
        <a:xfrm>
          <a:off x="0" y="0"/>
          <a:ext cx="0" cy="0"/>
        </a:xfrm>
      </p:grpSpPr>
      <p:pic>
        <p:nvPicPr>
          <p:cNvPr id="346" name="Google Shape;346;p13"/>
          <p:cNvPicPr preferRelativeResize="0"/>
          <p:nvPr>
            <p:ph type="body" idx="1"/>
          </p:nvPr>
        </p:nvPicPr>
        <p:blipFill>
          <a:blip r:embed="rId3">
            <a:alphaModFix/>
          </a:blip>
          <a:stretch>
            <a:fillRect/>
          </a:stretch>
        </p:blipFill>
        <p:spPr>
          <a:xfrm>
            <a:off x="628215" y="0"/>
            <a:ext cx="10935570" cy="6134707"/>
          </a:xfrm>
          <a:prstGeom prst="rect">
            <a:avLst/>
          </a:prstGeom>
          <a:noFill/>
          <a:ln>
            <a:noFill/>
          </a:ln>
        </p:spPr>
      </p:pic>
      <p:sp>
        <p:nvSpPr>
          <p:cNvPr id="347" name="Google Shape;347;p13"/>
          <p:cNvSpPr txBox="1"/>
          <p:nvPr/>
        </p:nvSpPr>
        <p:spPr>
          <a:xfrm>
            <a:off x="9901839" y="6476291"/>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351" name="Shape 351"/>
        <p:cNvGrpSpPr/>
        <p:nvPr/>
      </p:nvGrpSpPr>
      <p:grpSpPr>
        <a:xfrm>
          <a:off x="0" y="0"/>
          <a:ext cx="0" cy="0"/>
        </a:xfrm>
      </p:grpSpPr>
      <p:pic>
        <p:nvPicPr>
          <p:cNvPr id="352" name="Google Shape;352;p14"/>
          <p:cNvPicPr preferRelativeResize="0"/>
          <p:nvPr>
            <p:ph type="body" idx="1"/>
          </p:nvPr>
        </p:nvPicPr>
        <p:blipFill>
          <a:blip r:embed="rId3">
            <a:alphaModFix/>
          </a:blip>
          <a:stretch>
            <a:fillRect/>
          </a:stretch>
        </p:blipFill>
        <p:spPr>
          <a:xfrm>
            <a:off x="336924" y="171077"/>
            <a:ext cx="11029576" cy="6204137"/>
          </a:xfrm>
          <a:prstGeom prst="rect">
            <a:avLst/>
          </a:prstGeom>
          <a:noFill/>
          <a:ln>
            <a:noFill/>
          </a:ln>
        </p:spPr>
      </p:pic>
      <p:sp>
        <p:nvSpPr>
          <p:cNvPr id="353" name="Google Shape;353;p14"/>
          <p:cNvSpPr txBox="1"/>
          <p:nvPr/>
        </p:nvSpPr>
        <p:spPr>
          <a:xfrm>
            <a:off x="9901839" y="6476291"/>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357" name="Shape 357"/>
        <p:cNvGrpSpPr/>
        <p:nvPr/>
      </p:nvGrpSpPr>
      <p:grpSpPr>
        <a:xfrm>
          <a:off x="0" y="0"/>
          <a:ext cx="0" cy="0"/>
        </a:xfrm>
      </p:grpSpPr>
      <p:pic>
        <p:nvPicPr>
          <p:cNvPr id="358" name="Google Shape;358;p15"/>
          <p:cNvPicPr preferRelativeResize="0"/>
          <p:nvPr>
            <p:ph type="body" idx="1"/>
          </p:nvPr>
        </p:nvPicPr>
        <p:blipFill>
          <a:blip r:embed="rId3">
            <a:alphaModFix/>
          </a:blip>
          <a:stretch>
            <a:fillRect/>
          </a:stretch>
        </p:blipFill>
        <p:spPr>
          <a:xfrm>
            <a:off x="152400" y="210510"/>
            <a:ext cx="11417300" cy="6384716"/>
          </a:xfrm>
          <a:prstGeom prst="rect">
            <a:avLst/>
          </a:prstGeom>
          <a:noFill/>
          <a:ln>
            <a:noFill/>
          </a:ln>
        </p:spPr>
      </p:pic>
      <p:sp>
        <p:nvSpPr>
          <p:cNvPr id="359" name="Google Shape;359;p15"/>
          <p:cNvSpPr txBox="1"/>
          <p:nvPr/>
        </p:nvSpPr>
        <p:spPr>
          <a:xfrm>
            <a:off x="9901839" y="6476291"/>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363" name="Shape 363"/>
        <p:cNvGrpSpPr/>
        <p:nvPr/>
      </p:nvGrpSpPr>
      <p:grpSpPr>
        <a:xfrm>
          <a:off x="0" y="0"/>
          <a:ext cx="0" cy="0"/>
        </a:xfrm>
      </p:grpSpPr>
      <p:pic>
        <p:nvPicPr>
          <p:cNvPr id="364" name="Google Shape;364;p16"/>
          <p:cNvPicPr preferRelativeResize="0"/>
          <p:nvPr>
            <p:ph type="body" idx="1"/>
          </p:nvPr>
        </p:nvPicPr>
        <p:blipFill>
          <a:blip r:embed="rId3">
            <a:alphaModFix/>
          </a:blip>
          <a:stretch>
            <a:fillRect/>
          </a:stretch>
        </p:blipFill>
        <p:spPr>
          <a:xfrm>
            <a:off x="427817" y="213717"/>
            <a:ext cx="11065683" cy="6224447"/>
          </a:xfrm>
          <a:prstGeom prst="rect">
            <a:avLst/>
          </a:prstGeom>
          <a:noFill/>
          <a:ln>
            <a:noFill/>
          </a:ln>
        </p:spPr>
      </p:pic>
      <p:sp>
        <p:nvSpPr>
          <p:cNvPr id="365" name="Google Shape;365;p16"/>
          <p:cNvSpPr txBox="1"/>
          <p:nvPr/>
        </p:nvSpPr>
        <p:spPr>
          <a:xfrm>
            <a:off x="9901839" y="6476291"/>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4"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369" name="Shape 369"/>
        <p:cNvGrpSpPr/>
        <p:nvPr/>
      </p:nvGrpSpPr>
      <p:grpSpPr>
        <a:xfrm>
          <a:off x="0" y="0"/>
          <a:ext cx="0" cy="0"/>
        </a:xfrm>
      </p:grpSpPr>
      <p:pic>
        <p:nvPicPr>
          <p:cNvPr id="370" name="Google Shape;370;p17"/>
          <p:cNvPicPr preferRelativeResize="0"/>
          <p:nvPr>
            <p:ph type="body" idx="1"/>
          </p:nvPr>
        </p:nvPicPr>
        <p:blipFill>
          <a:blip r:embed="rId4">
            <a:alphaModFix/>
          </a:blip>
          <a:stretch>
            <a:fillRect/>
          </a:stretch>
        </p:blipFill>
        <p:spPr>
          <a:xfrm>
            <a:off x="125150" y="131100"/>
            <a:ext cx="11904300" cy="6726900"/>
          </a:xfrm>
          <a:prstGeom prst="rect">
            <a:avLst/>
          </a:prstGeom>
          <a:noFill/>
          <a:ln>
            <a:noFill/>
          </a:ln>
        </p:spPr>
      </p:pic>
      <p:sp>
        <p:nvSpPr>
          <p:cNvPr id="371" name="Google Shape;371;p17"/>
          <p:cNvSpPr txBox="1"/>
          <p:nvPr/>
        </p:nvSpPr>
        <p:spPr>
          <a:xfrm>
            <a:off x="9901839" y="6476291"/>
            <a:ext cx="2127600" cy="3078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400"/>
              <a:buFont typeface="Arial"/>
              <a:buNone/>
            </a:pPr>
            <a:r>
              <a:rPr lang="fr-CA" sz="1400" b="1" i="0" u="sng" strike="noStrike" cap="none">
                <a:solidFill>
                  <a:schemeClr val="hlink"/>
                </a:solidFill>
                <a:latin typeface="Arial Narrow"/>
                <a:ea typeface="Arial Narrow"/>
                <a:cs typeface="Arial Narrow"/>
                <a:sym typeface="Arial Narrow"/>
                <a:hlinkClick r:id="rId5" action="ppaction://hlinksldjump"/>
              </a:rPr>
              <a:t>Retourner au plateau de jeu</a:t>
            </a:r>
            <a:endParaRPr sz="14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375" name="Shape 375"/>
        <p:cNvGrpSpPr/>
        <p:nvPr/>
      </p:nvGrpSpPr>
      <p:grpSpPr>
        <a:xfrm>
          <a:off x="0" y="0"/>
          <a:ext cx="0" cy="0"/>
        </a:xfrm>
      </p:grpSpPr>
      <p:pic>
        <p:nvPicPr>
          <p:cNvPr id="376" name="Google Shape;376;p18"/>
          <p:cNvPicPr preferRelativeResize="0"/>
          <p:nvPr/>
        </p:nvPicPr>
        <p:blipFill>
          <a:blip r:embed="rId3">
            <a:alphaModFix/>
          </a:blip>
          <a:stretch>
            <a:fillRect/>
          </a:stretch>
        </p:blipFill>
        <p:spPr>
          <a:xfrm>
            <a:off x="0" y="5"/>
            <a:ext cx="12192000" cy="6857995"/>
          </a:xfrm>
          <a:prstGeom prst="rect">
            <a:avLst/>
          </a:prstGeom>
          <a:noFill/>
          <a:ln>
            <a:noFill/>
          </a:ln>
        </p:spPr>
      </p:pic>
      <p:pic>
        <p:nvPicPr>
          <p:cNvPr id="377" name="Google Shape;377;p18"/>
          <p:cNvPicPr preferRelativeResize="0"/>
          <p:nvPr/>
        </p:nvPicPr>
        <p:blipFill>
          <a:blip r:embed="rId4">
            <a:alphaModFix/>
          </a:blip>
          <a:stretch>
            <a:fillRect/>
          </a:stretch>
        </p:blipFill>
        <p:spPr>
          <a:xfrm>
            <a:off x="554477" y="2124325"/>
            <a:ext cx="11535824" cy="4791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childTnLst>
                                    <p:set>
                                      <p:cBhvr>
                                        <p:cTn id="6" dur="1" fill="hold">
                                          <p:stCondLst>
                                            <p:cond delay="0"/>
                                          </p:stCondLst>
                                        </p:cTn>
                                        <p:tgtEl>
                                          <p:spTgt spid="377"/>
                                        </p:tgtEl>
                                        <p:attrNameLst>
                                          <p:attrName>style.visibility</p:attrName>
                                        </p:attrNameLst>
                                      </p:cBhvr>
                                      <p:to>
                                        <p:strVal val="visible"/>
                                      </p:to>
                                    </p:set>
                                    <p:animEffect transition="in" filter="fade">
                                      <p:cBhvr>
                                        <p:cTn id="7" dur="1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69" name="Shape 169"/>
        <p:cNvGrpSpPr/>
        <p:nvPr/>
      </p:nvGrpSpPr>
      <p:grpSpPr>
        <a:xfrm>
          <a:off x="0" y="0"/>
          <a:ext cx="0" cy="0"/>
        </a:xfrm>
      </p:grpSpPr>
      <p:pic>
        <p:nvPicPr>
          <p:cNvPr id="170" name="Google Shape;170;g14cf72a4bbf_0_102"/>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381" name="Shape 381"/>
        <p:cNvGrpSpPr/>
        <p:nvPr/>
      </p:nvGrpSpPr>
      <p:grpSpPr>
        <a:xfrm>
          <a:off x="0" y="0"/>
          <a:ext cx="0" cy="0"/>
        </a:xfrm>
      </p:grpSpPr>
      <p:pic>
        <p:nvPicPr>
          <p:cNvPr id="382" name="Google Shape;382;p19"/>
          <p:cNvPicPr preferRelativeResize="0"/>
          <p:nvPr/>
        </p:nvPicPr>
        <p:blipFill>
          <a:blip r:embed="rId3">
            <a:alphaModFix/>
          </a:blip>
          <a:stretch>
            <a:fillRect/>
          </a:stretch>
        </p:blipFill>
        <p:spPr>
          <a:xfrm>
            <a:off x="0" y="0"/>
            <a:ext cx="12192000" cy="6858011"/>
          </a:xfrm>
          <a:prstGeom prst="rect">
            <a:avLst/>
          </a:prstGeom>
          <a:noFill/>
          <a:ln>
            <a:noFill/>
          </a:ln>
        </p:spPr>
      </p:pic>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386" name="Shape 386"/>
        <p:cNvGrpSpPr/>
        <p:nvPr/>
      </p:nvGrpSpPr>
      <p:grpSpPr>
        <a:xfrm>
          <a:off x="0" y="0"/>
          <a:ext cx="0" cy="0"/>
        </a:xfrm>
      </p:grpSpPr>
      <p:pic>
        <p:nvPicPr>
          <p:cNvPr id="387" name="Google Shape;387;p20"/>
          <p:cNvPicPr preferRelativeResize="0"/>
          <p:nvPr/>
        </p:nvPicPr>
        <p:blipFill>
          <a:blip r:embed="rId3">
            <a:alphaModFix/>
          </a:blip>
          <a:stretch>
            <a:fillRect/>
          </a:stretch>
        </p:blipFill>
        <p:spPr>
          <a:xfrm>
            <a:off x="0" y="-9"/>
            <a:ext cx="12192000" cy="6858011"/>
          </a:xfrm>
          <a:prstGeom prst="rect">
            <a:avLst/>
          </a:prstGeom>
          <a:noFill/>
          <a:ln>
            <a:noFill/>
          </a:ln>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75" name="Shape 175"/>
        <p:cNvGrpSpPr/>
        <p:nvPr/>
      </p:nvGrpSpPr>
      <p:grpSpPr>
        <a:xfrm>
          <a:off x="0" y="0"/>
          <a:ext cx="0" cy="0"/>
        </a:xfrm>
      </p:grpSpPr>
      <p:pic>
        <p:nvPicPr>
          <p:cNvPr id="176" name="Google Shape;176;g14cf72a4bbf_0_7"/>
          <p:cNvPicPr preferRelativeResize="0"/>
          <p:nvPr/>
        </p:nvPicPr>
        <p:blipFill>
          <a:blip r:embed="rId3">
            <a:alphaModFix/>
          </a:blip>
          <a:srcRect t="12095" b="31333"/>
          <a:stretch>
            <a:fillRect/>
          </a:stretch>
        </p:blipFill>
        <p:spPr>
          <a:xfrm>
            <a:off x="48496" y="43090"/>
            <a:ext cx="7627307" cy="3385909"/>
          </a:xfrm>
          <a:prstGeom prst="rect">
            <a:avLst/>
          </a:prstGeom>
          <a:noFill/>
          <a:ln>
            <a:noFill/>
          </a:ln>
        </p:spPr>
      </p:pic>
      <p:pic>
        <p:nvPicPr>
          <p:cNvPr id="177" name="Google Shape;177;g14cf72a4bbf_0_7"/>
          <p:cNvPicPr preferRelativeResize="0"/>
          <p:nvPr/>
        </p:nvPicPr>
        <p:blipFill>
          <a:blip r:embed="rId4">
            <a:alphaModFix/>
          </a:blip>
          <a:srcRect b="14947"/>
          <a:stretch>
            <a:fillRect/>
          </a:stretch>
        </p:blipFill>
        <p:spPr>
          <a:xfrm>
            <a:off x="5277173" y="3429000"/>
            <a:ext cx="6914827" cy="3411680"/>
          </a:xfrm>
          <a:prstGeom prst="rect">
            <a:avLst/>
          </a:prstGeom>
          <a:noFill/>
          <a:ln>
            <a:noFill/>
          </a:ln>
        </p:spPr>
      </p:pic>
      <p:sp>
        <p:nvSpPr>
          <p:cNvPr id="178" name="Google Shape;178;g14cf72a4bbf_0_7"/>
          <p:cNvSpPr txBox="1"/>
          <p:nvPr/>
        </p:nvSpPr>
        <p:spPr>
          <a:xfrm>
            <a:off x="7232086" y="344345"/>
            <a:ext cx="18792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ct val="0"/>
              </a:spcBef>
              <a:spcAft>
                <a:spcPct val="0"/>
              </a:spcAft>
              <a:buClr>
                <a:srgbClr val="000000"/>
              </a:buClr>
              <a:buSzPts val="1900"/>
              <a:buFont typeface="Arial"/>
              <a:buNone/>
            </a:pPr>
            <a:r>
              <a:rPr lang="fr-CA" sz="1900" b="0" i="0" u="none" strike="noStrike" cap="none">
                <a:solidFill>
                  <a:srgbClr val="000000"/>
                </a:solidFill>
                <a:latin typeface="Caveat"/>
                <a:ea typeface="Caveat"/>
                <a:cs typeface="Caveat"/>
                <a:sym typeface="Caveat"/>
              </a:rPr>
              <a:t>Émissions de GES par pays</a:t>
            </a:r>
            <a:endParaRPr sz="1900" b="0" i="0" u="none" strike="noStrike" cap="none">
              <a:solidFill>
                <a:srgbClr val="000000"/>
              </a:solidFill>
              <a:latin typeface="Caveat"/>
              <a:ea typeface="Caveat"/>
              <a:cs typeface="Caveat"/>
              <a:sym typeface="Caveat"/>
            </a:endParaRPr>
          </a:p>
        </p:txBody>
      </p:sp>
      <p:sp>
        <p:nvSpPr>
          <p:cNvPr id="179" name="Google Shape;179;g14cf72a4bbf_0_7"/>
          <p:cNvSpPr txBox="1"/>
          <p:nvPr/>
        </p:nvSpPr>
        <p:spPr>
          <a:xfrm>
            <a:off x="2689123" y="4869949"/>
            <a:ext cx="33321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ct val="0"/>
              </a:spcBef>
              <a:spcAft>
                <a:spcPct val="0"/>
              </a:spcAft>
              <a:buClr>
                <a:srgbClr val="000000"/>
              </a:buClr>
              <a:buSzPts val="1900"/>
              <a:buFont typeface="Arial"/>
              <a:buNone/>
            </a:pPr>
            <a:r>
              <a:rPr lang="fr-CA" sz="1900" b="0" i="0" u="none" strike="noStrike" cap="none">
                <a:solidFill>
                  <a:srgbClr val="000000"/>
                </a:solidFill>
                <a:latin typeface="Caveat"/>
                <a:ea typeface="Caveat"/>
                <a:cs typeface="Caveat"/>
                <a:sym typeface="Caveat"/>
              </a:rPr>
              <a:t>Conséquences des changements climatiques</a:t>
            </a:r>
            <a:endParaRPr sz="1900" b="0" i="0" u="none" strike="noStrike" cap="none">
              <a:solidFill>
                <a:srgbClr val="000000"/>
              </a:solidFill>
              <a:latin typeface="Caveat"/>
              <a:ea typeface="Caveat"/>
              <a:cs typeface="Caveat"/>
              <a:sym typeface="Caveat"/>
            </a:endParaRPr>
          </a:p>
        </p:txBody>
      </p:sp>
      <p:sp>
        <p:nvSpPr>
          <p:cNvPr id="180" name="Google Shape;180;g14cf72a4bbf_0_7"/>
          <p:cNvSpPr txBox="1"/>
          <p:nvPr/>
        </p:nvSpPr>
        <p:spPr>
          <a:xfrm>
            <a:off x="7580686" y="1250198"/>
            <a:ext cx="942374"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ct val="0"/>
              </a:spcBef>
              <a:spcAft>
                <a:spcPct val="0"/>
              </a:spcAft>
              <a:buClr>
                <a:srgbClr val="000000"/>
              </a:buClr>
              <a:buSzPts val="1800"/>
              <a:buFont typeface="Arial"/>
              <a:buNone/>
            </a:pPr>
            <a:r>
              <a:rPr lang="fr-CA" sz="1800" b="0" i="0" u="none" strike="noStrike" cap="none">
                <a:solidFill>
                  <a:srgbClr val="000000"/>
                </a:solidFill>
                <a:latin typeface="Caveat"/>
                <a:ea typeface="Caveat"/>
                <a:cs typeface="Caveat"/>
                <a:sym typeface="Caveat"/>
              </a:rPr>
              <a:t>Beaucoup</a:t>
            </a:r>
            <a:endParaRPr sz="1800" b="0" i="0" u="none" strike="noStrike" cap="none">
              <a:solidFill>
                <a:srgbClr val="000000"/>
              </a:solidFill>
              <a:latin typeface="Caveat"/>
              <a:ea typeface="Caveat"/>
              <a:cs typeface="Caveat"/>
              <a:sym typeface="Caveat"/>
            </a:endParaRPr>
          </a:p>
        </p:txBody>
      </p:sp>
      <p:sp>
        <p:nvSpPr>
          <p:cNvPr id="181" name="Google Shape;181;g14cf72a4bbf_0_7"/>
          <p:cNvSpPr txBox="1"/>
          <p:nvPr/>
        </p:nvSpPr>
        <p:spPr>
          <a:xfrm>
            <a:off x="7580686" y="948495"/>
            <a:ext cx="1995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ct val="0"/>
              </a:spcBef>
              <a:spcAft>
                <a:spcPct val="0"/>
              </a:spcAft>
              <a:buClr>
                <a:srgbClr val="000000"/>
              </a:buClr>
              <a:buSzPts val="1800"/>
              <a:buFont typeface="Arial"/>
              <a:buNone/>
            </a:pPr>
            <a:r>
              <a:rPr lang="fr-CA" sz="1800" b="0" i="0" u="none" strike="noStrike" cap="none">
                <a:solidFill>
                  <a:srgbClr val="000000"/>
                </a:solidFill>
                <a:latin typeface="Caveat"/>
                <a:ea typeface="Caveat"/>
                <a:cs typeface="Caveat"/>
                <a:sym typeface="Caveat"/>
              </a:rPr>
              <a:t>Très peu</a:t>
            </a:r>
            <a:endParaRPr sz="1800" b="0" i="0" u="none" strike="noStrike" cap="none">
              <a:solidFill>
                <a:srgbClr val="000000"/>
              </a:solidFill>
              <a:latin typeface="Caveat"/>
              <a:ea typeface="Caveat"/>
              <a:cs typeface="Caveat"/>
              <a:sym typeface="Caveat"/>
            </a:endParaRPr>
          </a:p>
        </p:txBody>
      </p:sp>
      <p:pic>
        <p:nvPicPr>
          <p:cNvPr id="182" name="Google Shape;182;g14cf72a4bbf_0_7"/>
          <p:cNvPicPr preferRelativeResize="0"/>
          <p:nvPr/>
        </p:nvPicPr>
        <p:blipFill>
          <a:blip r:embed="rId5">
            <a:alphaModFix/>
          </a:blip>
          <a:stretch>
            <a:fillRect/>
          </a:stretch>
        </p:blipFill>
        <p:spPr>
          <a:xfrm>
            <a:off x="3598947" y="5956457"/>
            <a:ext cx="304800" cy="161925"/>
          </a:xfrm>
          <a:prstGeom prst="rect">
            <a:avLst/>
          </a:prstGeom>
          <a:noFill/>
          <a:ln>
            <a:noFill/>
          </a:ln>
        </p:spPr>
      </p:pic>
      <p:pic>
        <p:nvPicPr>
          <p:cNvPr id="183" name="Google Shape;183;g14cf72a4bbf_0_7"/>
          <p:cNvPicPr preferRelativeResize="0"/>
          <p:nvPr/>
        </p:nvPicPr>
        <p:blipFill>
          <a:blip r:embed="rId6">
            <a:alphaModFix/>
          </a:blip>
          <a:stretch>
            <a:fillRect/>
          </a:stretch>
        </p:blipFill>
        <p:spPr>
          <a:xfrm>
            <a:off x="3598947" y="5736503"/>
            <a:ext cx="342900" cy="161925"/>
          </a:xfrm>
          <a:prstGeom prst="rect">
            <a:avLst/>
          </a:prstGeom>
          <a:noFill/>
          <a:ln>
            <a:noFill/>
          </a:ln>
        </p:spPr>
      </p:pic>
      <p:sp>
        <p:nvSpPr>
          <p:cNvPr id="184" name="Google Shape;184;g14cf72a4bbf_0_7"/>
          <p:cNvSpPr txBox="1"/>
          <p:nvPr/>
        </p:nvSpPr>
        <p:spPr>
          <a:xfrm>
            <a:off x="4077097" y="5566395"/>
            <a:ext cx="1995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ct val="0"/>
              </a:spcBef>
              <a:spcAft>
                <a:spcPct val="0"/>
              </a:spcAft>
              <a:buClr>
                <a:srgbClr val="000000"/>
              </a:buClr>
              <a:buSzPts val="1800"/>
              <a:buFont typeface="Arial"/>
              <a:buNone/>
            </a:pPr>
            <a:r>
              <a:rPr lang="fr-CA" sz="1800" b="0" i="0" u="none" strike="noStrike" cap="none">
                <a:solidFill>
                  <a:srgbClr val="000000"/>
                </a:solidFill>
                <a:latin typeface="Caveat"/>
                <a:ea typeface="Caveat"/>
                <a:cs typeface="Caveat"/>
                <a:sym typeface="Caveat"/>
              </a:rPr>
              <a:t>Moins grave</a:t>
            </a:r>
            <a:endParaRPr sz="1800" b="0" i="0" u="none" strike="noStrike" cap="none">
              <a:solidFill>
                <a:srgbClr val="000000"/>
              </a:solidFill>
              <a:latin typeface="Caveat"/>
              <a:ea typeface="Caveat"/>
              <a:cs typeface="Caveat"/>
              <a:sym typeface="Caveat"/>
            </a:endParaRPr>
          </a:p>
        </p:txBody>
      </p:sp>
      <p:sp>
        <p:nvSpPr>
          <p:cNvPr id="185" name="Google Shape;185;g14cf72a4bbf_0_7"/>
          <p:cNvSpPr txBox="1"/>
          <p:nvPr/>
        </p:nvSpPr>
        <p:spPr>
          <a:xfrm>
            <a:off x="4077097" y="5806557"/>
            <a:ext cx="1995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ct val="0"/>
              </a:spcBef>
              <a:spcAft>
                <a:spcPct val="0"/>
              </a:spcAft>
              <a:buClr>
                <a:srgbClr val="000000"/>
              </a:buClr>
              <a:buSzPts val="1800"/>
              <a:buFont typeface="Arial"/>
              <a:buNone/>
            </a:pPr>
            <a:r>
              <a:rPr lang="fr-CA" sz="1800" b="0" i="0" u="none" strike="noStrike" cap="none">
                <a:solidFill>
                  <a:srgbClr val="000000"/>
                </a:solidFill>
                <a:latin typeface="Caveat"/>
                <a:ea typeface="Caveat"/>
                <a:cs typeface="Caveat"/>
                <a:sym typeface="Caveat"/>
              </a:rPr>
              <a:t>Plus grave</a:t>
            </a:r>
            <a:endParaRPr sz="1800" b="0" i="0" u="none" strike="noStrike" cap="none">
              <a:solidFill>
                <a:srgbClr val="000000"/>
              </a:solidFill>
              <a:latin typeface="Caveat"/>
              <a:ea typeface="Caveat"/>
              <a:cs typeface="Caveat"/>
              <a:sym typeface="Caveat"/>
            </a:endParaRPr>
          </a:p>
        </p:txBody>
      </p:sp>
      <p:sp>
        <p:nvSpPr>
          <p:cNvPr id="186" name="Google Shape;186;g14cf72a4bbf_0_7"/>
          <p:cNvSpPr/>
          <p:nvPr/>
        </p:nvSpPr>
        <p:spPr>
          <a:xfrm>
            <a:off x="2144425" y="2035153"/>
            <a:ext cx="8643000" cy="3034800"/>
          </a:xfrm>
          <a:prstGeom prst="roundRect">
            <a:avLst>
              <a:gd name="adj" fmla="val 16667"/>
            </a:avLst>
          </a:prstGeom>
          <a:solidFill>
            <a:srgbClr val="B6D7A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ct val="0"/>
              </a:spcBef>
              <a:spcAft>
                <a:spcPct val="0"/>
              </a:spcAft>
              <a:buClr>
                <a:schemeClr val="dk1"/>
              </a:buClr>
              <a:buSzPts val="1100"/>
              <a:buFont typeface="Arial"/>
              <a:buNone/>
            </a:pPr>
            <a:r>
              <a:rPr lang="fr-CA" sz="3700" b="1" i="0" u="none" strike="noStrike" cap="none">
                <a:solidFill>
                  <a:schemeClr val="dk1"/>
                </a:solidFill>
                <a:latin typeface="Caveat"/>
                <a:ea typeface="Caveat"/>
                <a:cs typeface="Caveat"/>
                <a:sym typeface="Caveat"/>
              </a:rPr>
              <a:t>Mais, sommes-nous tous et toutes égaux face aux changements climatiques ? </a:t>
            </a:r>
            <a:endParaRPr sz="3700" b="1" i="0" u="none" strike="noStrike" cap="none">
              <a:solidFill>
                <a:schemeClr val="dk1"/>
              </a:solidFill>
              <a:latin typeface="Caveat"/>
              <a:ea typeface="Caveat"/>
              <a:cs typeface="Caveat"/>
              <a:sym typeface="Caveat"/>
            </a:endParaRPr>
          </a:p>
        </p:txBody>
      </p:sp>
      <p:sp>
        <p:nvSpPr>
          <p:cNvPr id="187" name="Google Shape;187;g14cf72a4bbf_0_7"/>
          <p:cNvSpPr/>
          <p:nvPr/>
        </p:nvSpPr>
        <p:spPr>
          <a:xfrm>
            <a:off x="7323957" y="1103177"/>
            <a:ext cx="265486" cy="115350"/>
          </a:xfrm>
          <a:prstGeom prst="rect">
            <a:avLst/>
          </a:prstGeom>
          <a:solidFill>
            <a:srgbClr val="FFF8E5"/>
          </a:solidFill>
          <a:ln w="25400" cap="flat" cmpd="sng">
            <a:solidFill>
              <a:srgbClr val="FFF8E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188" name="Google Shape;188;g14cf72a4bbf_0_7"/>
          <p:cNvSpPr/>
          <p:nvPr/>
        </p:nvSpPr>
        <p:spPr>
          <a:xfrm>
            <a:off x="7323957" y="1423373"/>
            <a:ext cx="265486" cy="115350"/>
          </a:xfrm>
          <a:prstGeom prst="rect">
            <a:avLst/>
          </a:prstGeom>
          <a:solidFill>
            <a:srgbClr val="960000"/>
          </a:solidFill>
          <a:ln w="25400" cap="flat" cmpd="sng">
            <a:solidFill>
              <a:srgbClr val="86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xit" presetSubtype="0" fill="hold" nodeType="clickEffect">
                                  <p:childTnLst>
                                    <p:animEffect transition="out" filter="fade">
                                      <p:cBhvr>
                                        <p:cTn id="6" dur="1000"/>
                                        <p:tgtEl>
                                          <p:spTgt spid="186"/>
                                        </p:tgtEl>
                                      </p:cBhvr>
                                    </p:animEffect>
                                    <p:set>
                                      <p:cBhvr>
                                        <p:cTn id="7" dur="1" fill="hold">
                                          <p:stCondLst>
                                            <p:cond delay="1000"/>
                                          </p:stCondLst>
                                        </p:cTn>
                                        <p:tgtEl>
                                          <p:spTgt spid="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93" name="Shape 193"/>
        <p:cNvGrpSpPr/>
        <p:nvPr/>
      </p:nvGrpSpPr>
      <p:grpSpPr>
        <a:xfrm>
          <a:off x="0" y="0"/>
          <a:ext cx="0" cy="0"/>
        </a:xfrm>
      </p:grpSpPr>
      <p:pic>
        <p:nvPicPr>
          <p:cNvPr id="194" name="Google Shape;194;g14cf72a4bbf_0_315"/>
          <p:cNvPicPr preferRelativeResize="0"/>
          <p:nvPr/>
        </p:nvPicPr>
        <p:blipFill>
          <a:blip r:embed="rId3">
            <a:alphaModFix/>
          </a:blip>
          <a:stretch>
            <a:fillRect/>
          </a:stretch>
        </p:blipFill>
        <p:spPr>
          <a:xfrm>
            <a:off x="0" y="-76117"/>
            <a:ext cx="12192000" cy="6857992"/>
          </a:xfrm>
          <a:prstGeom prst="rect">
            <a:avLst/>
          </a:prstGeom>
          <a:noFill/>
          <a:ln>
            <a:noFill/>
          </a:ln>
        </p:spPr>
      </p:pic>
      <p:pic>
        <p:nvPicPr>
          <p:cNvPr id="195" name="Google Shape;195;g14cf72a4bbf_0_315"/>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99" name="Shape 199"/>
        <p:cNvGrpSpPr/>
        <p:nvPr/>
      </p:nvGrpSpPr>
      <p:grpSpPr>
        <a:xfrm>
          <a:off x="0" y="0"/>
          <a:ext cx="0" cy="0"/>
        </a:xfrm>
      </p:grpSpPr>
      <p:pic>
        <p:nvPicPr>
          <p:cNvPr id="200" name="Google Shape;200;p1"/>
          <p:cNvPicPr preferRelativeResize="0"/>
          <p:nvPr/>
        </p:nvPicPr>
        <p:blipFill>
          <a:blip r:embed="rId3">
            <a:alphaModFix/>
          </a:blip>
          <a:stretch>
            <a:fillRect/>
          </a:stretch>
        </p:blipFill>
        <p:spPr>
          <a:xfrm>
            <a:off x="577050" y="-342900"/>
            <a:ext cx="10849013" cy="6102575"/>
          </a:xfrm>
          <a:prstGeom prst="rect">
            <a:avLst/>
          </a:prstGeom>
          <a:noFill/>
          <a:ln>
            <a:noFill/>
          </a:ln>
        </p:spPr>
      </p:pic>
      <p:pic>
        <p:nvPicPr>
          <p:cNvPr id="201" name="Google Shape;201;p1"/>
          <p:cNvPicPr preferRelativeResize="0"/>
          <p:nvPr/>
        </p:nvPicPr>
        <p:blipFill>
          <a:blip r:embed="rId4">
            <a:alphaModFix/>
          </a:blip>
          <a:stretch>
            <a:fillRect/>
          </a:stretch>
        </p:blipFill>
        <p:spPr>
          <a:xfrm rot="-1986037">
            <a:off x="166057" y="5778908"/>
            <a:ext cx="387437" cy="553610"/>
          </a:xfrm>
          <a:prstGeom prst="rect">
            <a:avLst/>
          </a:prstGeom>
          <a:noFill/>
          <a:ln>
            <a:noFill/>
          </a:ln>
        </p:spPr>
      </p:pic>
      <p:sp>
        <p:nvSpPr>
          <p:cNvPr id="202" name="Google Shape;202;p1"/>
          <p:cNvSpPr txBox="1"/>
          <p:nvPr/>
        </p:nvSpPr>
        <p:spPr>
          <a:xfrm>
            <a:off x="4125282" y="6421368"/>
            <a:ext cx="969300" cy="4155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5" action="ppaction://hlinksldjump">
                  <a:extLst>
                    <a:ext uri="{A12FA001-AC4F-418D-AE19-62706E023703}">
                      <ahyp:hlinkClr xmlns:ahyp="http://schemas.microsoft.com/office/drawing/2018/hyperlinkcolor" val="tx"/>
                    </a:ext>
                  </a:extLst>
                </a:hlinkClick>
              </a:rPr>
              <a:t>Réfugié·e·s climatiques</a:t>
            </a:r>
            <a:endParaRPr sz="1050" b="1" i="0" u="none" strike="noStrike" cap="none">
              <a:solidFill>
                <a:schemeClr val="dk1"/>
              </a:solidFill>
              <a:latin typeface="Calibri"/>
              <a:ea typeface="Calibri"/>
              <a:cs typeface="Calibri"/>
              <a:sym typeface="Calibri"/>
            </a:endParaRPr>
          </a:p>
        </p:txBody>
      </p:sp>
      <p:sp>
        <p:nvSpPr>
          <p:cNvPr id="203" name="Google Shape;203;p1"/>
          <p:cNvSpPr txBox="1"/>
          <p:nvPr/>
        </p:nvSpPr>
        <p:spPr>
          <a:xfrm>
            <a:off x="5204689" y="6349926"/>
            <a:ext cx="717900" cy="4155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6" action="ppaction://hlinksldjump">
                  <a:extLst>
                    <a:ext uri="{A12FA001-AC4F-418D-AE19-62706E023703}">
                      <ahyp:hlinkClr xmlns:ahyp="http://schemas.microsoft.com/office/drawing/2018/hyperlinkcolor" val="tx"/>
                    </a:ext>
                  </a:extLst>
                </a:hlinkClick>
              </a:rPr>
              <a:t>Îlots de chaleur</a:t>
            </a:r>
            <a:endParaRPr sz="1050" b="1" i="0" u="none" strike="noStrike" cap="none">
              <a:solidFill>
                <a:schemeClr val="dk1"/>
              </a:solidFill>
              <a:latin typeface="Calibri"/>
              <a:ea typeface="Calibri"/>
              <a:cs typeface="Calibri"/>
              <a:sym typeface="Calibri"/>
            </a:endParaRPr>
          </a:p>
        </p:txBody>
      </p:sp>
      <p:sp>
        <p:nvSpPr>
          <p:cNvPr id="204" name="Google Shape;204;p1"/>
          <p:cNvSpPr txBox="1"/>
          <p:nvPr/>
        </p:nvSpPr>
        <p:spPr>
          <a:xfrm>
            <a:off x="722853" y="6421370"/>
            <a:ext cx="1155000" cy="4155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7" action="ppaction://hlinksldjump">
                  <a:extLst>
                    <a:ext uri="{A12FA001-AC4F-418D-AE19-62706E023703}">
                      <ahyp:hlinkClr xmlns:ahyp="http://schemas.microsoft.com/office/drawing/2018/hyperlinkcolor" val="tx"/>
                    </a:ext>
                  </a:extLst>
                </a:hlinkClick>
              </a:rPr>
              <a:t>Racisme environnemental</a:t>
            </a:r>
            <a:endParaRPr sz="1050" b="1" i="0" u="none" strike="noStrike" cap="none">
              <a:solidFill>
                <a:schemeClr val="dk1"/>
              </a:solidFill>
              <a:latin typeface="Calibri"/>
              <a:ea typeface="Calibri"/>
              <a:cs typeface="Calibri"/>
              <a:sym typeface="Calibri"/>
            </a:endParaRPr>
          </a:p>
        </p:txBody>
      </p:sp>
      <p:sp>
        <p:nvSpPr>
          <p:cNvPr id="205" name="Google Shape;205;p1"/>
          <p:cNvSpPr txBox="1"/>
          <p:nvPr/>
        </p:nvSpPr>
        <p:spPr>
          <a:xfrm>
            <a:off x="10225349" y="6449699"/>
            <a:ext cx="1043100" cy="2538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8" action="ppaction://hlinksldjump">
                  <a:extLst>
                    <a:ext uri="{A12FA001-AC4F-418D-AE19-62706E023703}">
                      <ahyp:hlinkClr xmlns:ahyp="http://schemas.microsoft.com/office/drawing/2018/hyperlinkcolor" val="tx"/>
                    </a:ext>
                  </a:extLst>
                </a:hlinkClick>
              </a:rPr>
              <a:t>Déforestation</a:t>
            </a:r>
            <a:endParaRPr sz="1050" b="1" i="0" u="none" strike="noStrike" cap="none">
              <a:solidFill>
                <a:schemeClr val="dk1"/>
              </a:solidFill>
              <a:latin typeface="Calibri"/>
              <a:ea typeface="Calibri"/>
              <a:cs typeface="Calibri"/>
              <a:sym typeface="Calibri"/>
            </a:endParaRPr>
          </a:p>
        </p:txBody>
      </p:sp>
      <p:sp>
        <p:nvSpPr>
          <p:cNvPr id="206" name="Google Shape;206;p1"/>
          <p:cNvSpPr txBox="1"/>
          <p:nvPr/>
        </p:nvSpPr>
        <p:spPr>
          <a:xfrm>
            <a:off x="5865261" y="5873086"/>
            <a:ext cx="987600" cy="4155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9" action="ppaction://hlinksldjump">
                  <a:extLst>
                    <a:ext uri="{A12FA001-AC4F-418D-AE19-62706E023703}">
                      <ahyp:hlinkClr xmlns:ahyp="http://schemas.microsoft.com/office/drawing/2018/hyperlinkcolor" val="tx"/>
                    </a:ext>
                  </a:extLst>
                </a:hlinkClick>
              </a:rPr>
              <a:t>Un Tramway à Québec</a:t>
            </a:r>
            <a:endParaRPr sz="1050" b="1" i="0" u="none" strike="noStrike" cap="none">
              <a:solidFill>
                <a:schemeClr val="dk1"/>
              </a:solidFill>
              <a:latin typeface="Calibri"/>
              <a:ea typeface="Calibri"/>
              <a:cs typeface="Calibri"/>
              <a:sym typeface="Calibri"/>
            </a:endParaRPr>
          </a:p>
        </p:txBody>
      </p:sp>
      <p:sp>
        <p:nvSpPr>
          <p:cNvPr id="207" name="Google Shape;207;p1"/>
          <p:cNvSpPr txBox="1"/>
          <p:nvPr/>
        </p:nvSpPr>
        <p:spPr>
          <a:xfrm>
            <a:off x="8728112" y="6449711"/>
            <a:ext cx="1396200" cy="2538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10" action="ppaction://hlinksldjump">
                  <a:extLst>
                    <a:ext uri="{A12FA001-AC4F-418D-AE19-62706E023703}">
                      <ahyp:hlinkClr xmlns:ahyp="http://schemas.microsoft.com/office/drawing/2018/hyperlinkcolor" val="tx"/>
                    </a:ext>
                  </a:extLst>
                </a:hlinkClick>
              </a:rPr>
              <a:t>Nouvelle habitude</a:t>
            </a:r>
            <a:endParaRPr sz="1050" b="1" i="0" u="none" strike="noStrike" cap="none">
              <a:solidFill>
                <a:schemeClr val="dk1"/>
              </a:solidFill>
              <a:latin typeface="Calibri"/>
              <a:ea typeface="Calibri"/>
              <a:cs typeface="Calibri"/>
              <a:sym typeface="Calibri"/>
            </a:endParaRPr>
          </a:p>
        </p:txBody>
      </p:sp>
      <p:sp>
        <p:nvSpPr>
          <p:cNvPr id="208" name="Google Shape;208;p1"/>
          <p:cNvSpPr txBox="1"/>
          <p:nvPr/>
        </p:nvSpPr>
        <p:spPr>
          <a:xfrm>
            <a:off x="7472139" y="6484461"/>
            <a:ext cx="1154903" cy="25391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11" action="ppaction://hlinksldjump">
                  <a:extLst>
                    <a:ext uri="{A12FA001-AC4F-418D-AE19-62706E023703}">
                      <ahyp:hlinkClr xmlns:ahyp="http://schemas.microsoft.com/office/drawing/2018/hyperlinkcolor" val="tx"/>
                    </a:ext>
                  </a:extLst>
                </a:hlinkClick>
              </a:rPr>
              <a:t>Énergies fossiles</a:t>
            </a:r>
            <a:endParaRPr sz="1050" b="1" i="0" u="none" strike="noStrike" cap="none">
              <a:solidFill>
                <a:schemeClr val="dk1"/>
              </a:solidFill>
              <a:latin typeface="Calibri"/>
              <a:ea typeface="Calibri"/>
              <a:cs typeface="Calibri"/>
              <a:sym typeface="Calibri"/>
            </a:endParaRPr>
          </a:p>
        </p:txBody>
      </p:sp>
      <p:sp>
        <p:nvSpPr>
          <p:cNvPr id="209" name="Google Shape;209;p1"/>
          <p:cNvSpPr txBox="1"/>
          <p:nvPr/>
        </p:nvSpPr>
        <p:spPr>
          <a:xfrm>
            <a:off x="2872482" y="6421373"/>
            <a:ext cx="1155000" cy="4155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12" action="ppaction://hlinksldjump">
                  <a:extLst>
                    <a:ext uri="{A12FA001-AC4F-418D-AE19-62706E023703}">
                      <ahyp:hlinkClr xmlns:ahyp="http://schemas.microsoft.com/office/drawing/2018/hyperlinkcolor" val="tx"/>
                    </a:ext>
                  </a:extLst>
                </a:hlinkClick>
              </a:rPr>
              <a:t>Animaux en voie d’extinction </a:t>
            </a:r>
            <a:endParaRPr sz="1050" b="1" i="0" u="none" strike="noStrike" cap="none">
              <a:solidFill>
                <a:schemeClr val="dk1"/>
              </a:solidFill>
              <a:latin typeface="Calibri"/>
              <a:ea typeface="Calibri"/>
              <a:cs typeface="Calibri"/>
              <a:sym typeface="Calibri"/>
            </a:endParaRPr>
          </a:p>
        </p:txBody>
      </p:sp>
      <p:sp>
        <p:nvSpPr>
          <p:cNvPr id="210" name="Google Shape;210;p1"/>
          <p:cNvSpPr txBox="1"/>
          <p:nvPr/>
        </p:nvSpPr>
        <p:spPr>
          <a:xfrm>
            <a:off x="6119864" y="6349923"/>
            <a:ext cx="1155000" cy="4155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13" action="ppaction://hlinksldjump">
                  <a:extLst>
                    <a:ext uri="{A12FA001-AC4F-418D-AE19-62706E023703}">
                      <ahyp:hlinkClr xmlns:ahyp="http://schemas.microsoft.com/office/drawing/2018/hyperlinkcolor" val="tx"/>
                    </a:ext>
                  </a:extLst>
                </a:hlinkClick>
              </a:rPr>
              <a:t>Disparition des coraux </a:t>
            </a:r>
            <a:endParaRPr sz="1050" b="1" i="0" u="none" strike="noStrike" cap="none">
              <a:solidFill>
                <a:schemeClr val="dk1"/>
              </a:solidFill>
              <a:latin typeface="Calibri"/>
              <a:ea typeface="Calibri"/>
              <a:cs typeface="Calibri"/>
              <a:sym typeface="Calibri"/>
            </a:endParaRPr>
          </a:p>
        </p:txBody>
      </p:sp>
      <p:sp>
        <p:nvSpPr>
          <p:cNvPr id="211" name="Google Shape;211;p1"/>
          <p:cNvSpPr txBox="1"/>
          <p:nvPr/>
        </p:nvSpPr>
        <p:spPr>
          <a:xfrm>
            <a:off x="1863435" y="5918502"/>
            <a:ext cx="969300" cy="4155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14" action="ppaction://hlinksldjump">
                  <a:extLst>
                    <a:ext uri="{A12FA001-AC4F-418D-AE19-62706E023703}">
                      <ahyp:hlinkClr xmlns:ahyp="http://schemas.microsoft.com/office/drawing/2018/hyperlinkcolor" val="tx"/>
                    </a:ext>
                  </a:extLst>
                </a:hlinkClick>
              </a:rPr>
              <a:t>Mobilisation grandissante</a:t>
            </a:r>
            <a:endParaRPr sz="1050" b="1" i="0" u="none" strike="noStrike" cap="none">
              <a:solidFill>
                <a:schemeClr val="dk1"/>
              </a:solidFill>
              <a:latin typeface="Calibri"/>
              <a:ea typeface="Calibri"/>
              <a:cs typeface="Calibri"/>
              <a:sym typeface="Calibri"/>
            </a:endParaRPr>
          </a:p>
        </p:txBody>
      </p:sp>
      <p:sp>
        <p:nvSpPr>
          <p:cNvPr id="212" name="Google Shape;212;p1"/>
          <p:cNvSpPr txBox="1"/>
          <p:nvPr/>
        </p:nvSpPr>
        <p:spPr>
          <a:xfrm>
            <a:off x="751306" y="5918502"/>
            <a:ext cx="969300" cy="4155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15" action="ppaction://hlinksldjump">
                  <a:extLst>
                    <a:ext uri="{A12FA001-AC4F-418D-AE19-62706E023703}">
                      <ahyp:hlinkClr xmlns:ahyp="http://schemas.microsoft.com/office/drawing/2018/hyperlinkcolor" val="tx"/>
                    </a:ext>
                  </a:extLst>
                </a:hlinkClick>
              </a:rPr>
              <a:t>La grande muraille verte</a:t>
            </a:r>
            <a:endParaRPr sz="1050" b="1" i="0" u="none" strike="noStrike" cap="none">
              <a:solidFill>
                <a:schemeClr val="dk1"/>
              </a:solidFill>
              <a:latin typeface="Calibri"/>
              <a:ea typeface="Calibri"/>
              <a:cs typeface="Calibri"/>
              <a:sym typeface="Calibri"/>
            </a:endParaRPr>
          </a:p>
        </p:txBody>
      </p:sp>
      <p:sp>
        <p:nvSpPr>
          <p:cNvPr id="213" name="Google Shape;213;p1"/>
          <p:cNvSpPr txBox="1"/>
          <p:nvPr/>
        </p:nvSpPr>
        <p:spPr>
          <a:xfrm>
            <a:off x="2971081" y="5882772"/>
            <a:ext cx="1155000" cy="4155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16" action="ppaction://hlinksldjump">
                  <a:extLst>
                    <a:ext uri="{A12FA001-AC4F-418D-AE19-62706E023703}">
                      <ahyp:hlinkClr xmlns:ahyp="http://schemas.microsoft.com/office/drawing/2018/hyperlinkcolor" val="tx"/>
                    </a:ext>
                  </a:extLst>
                </a:hlinkClick>
              </a:rPr>
              <a:t>Non à GNL Québec</a:t>
            </a:r>
            <a:endParaRPr sz="1050" b="1" i="0" u="none" strike="noStrike" cap="none">
              <a:solidFill>
                <a:schemeClr val="dk1"/>
              </a:solidFill>
              <a:latin typeface="Calibri"/>
              <a:ea typeface="Calibri"/>
              <a:cs typeface="Calibri"/>
              <a:sym typeface="Calibri"/>
            </a:endParaRPr>
          </a:p>
        </p:txBody>
      </p:sp>
      <p:sp>
        <p:nvSpPr>
          <p:cNvPr id="214" name="Google Shape;214;p1"/>
          <p:cNvSpPr txBox="1"/>
          <p:nvPr/>
        </p:nvSpPr>
        <p:spPr>
          <a:xfrm>
            <a:off x="4244756" y="5882772"/>
            <a:ext cx="1514100" cy="4155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17" action="ppaction://hlinksldjump">
                  <a:extLst>
                    <a:ext uri="{A12FA001-AC4F-418D-AE19-62706E023703}">
                      <ahyp:hlinkClr xmlns:ahyp="http://schemas.microsoft.com/office/drawing/2018/hyperlinkcolor" val="tx"/>
                    </a:ext>
                  </a:extLst>
                </a:hlinkClick>
              </a:rPr>
              <a:t>Luttes contre la pollution plastique</a:t>
            </a:r>
            <a:endParaRPr sz="1050" b="1" i="0" u="none" strike="noStrike" cap="none">
              <a:solidFill>
                <a:schemeClr val="dk1"/>
              </a:solidFill>
              <a:latin typeface="Calibri"/>
              <a:ea typeface="Calibri"/>
              <a:cs typeface="Calibri"/>
              <a:sym typeface="Calibri"/>
            </a:endParaRPr>
          </a:p>
        </p:txBody>
      </p:sp>
      <p:sp>
        <p:nvSpPr>
          <p:cNvPr id="215" name="Google Shape;215;p1"/>
          <p:cNvSpPr txBox="1"/>
          <p:nvPr/>
        </p:nvSpPr>
        <p:spPr>
          <a:xfrm>
            <a:off x="1999370" y="6413226"/>
            <a:ext cx="775200" cy="4155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18" action="ppaction://hlinksldjump">
                  <a:extLst>
                    <a:ext uri="{A12FA001-AC4F-418D-AE19-62706E023703}">
                      <ahyp:hlinkClr xmlns:ahyp="http://schemas.microsoft.com/office/drawing/2018/hyperlinkcolor" val="tx"/>
                    </a:ext>
                  </a:extLst>
                </a:hlinkClick>
              </a:rPr>
              <a:t>Dégel du pergélisol</a:t>
            </a:r>
            <a:endParaRPr sz="1050" b="1" i="0" u="none" strike="noStrike" cap="none">
              <a:solidFill>
                <a:schemeClr val="dk1"/>
              </a:solidFill>
              <a:latin typeface="Calibri"/>
              <a:ea typeface="Calibri"/>
              <a:cs typeface="Calibri"/>
              <a:sym typeface="Calibri"/>
            </a:endParaRPr>
          </a:p>
        </p:txBody>
      </p:sp>
      <p:pic>
        <p:nvPicPr>
          <p:cNvPr id="216" name="Google Shape;216;p1"/>
          <p:cNvPicPr preferRelativeResize="0"/>
          <p:nvPr/>
        </p:nvPicPr>
        <p:blipFill>
          <a:blip r:embed="rId19">
            <a:alphaModFix/>
          </a:blip>
          <a:stretch>
            <a:fillRect/>
          </a:stretch>
        </p:blipFill>
        <p:spPr>
          <a:xfrm>
            <a:off x="191401" y="6334149"/>
            <a:ext cx="385649" cy="485019"/>
          </a:xfrm>
          <a:prstGeom prst="rect">
            <a:avLst/>
          </a:prstGeom>
          <a:noFill/>
          <a:ln>
            <a:noFill/>
          </a:ln>
        </p:spPr>
      </p:pic>
      <p:sp>
        <p:nvSpPr>
          <p:cNvPr id="217" name="Google Shape;217;p1"/>
          <p:cNvSpPr txBox="1"/>
          <p:nvPr/>
        </p:nvSpPr>
        <p:spPr>
          <a:xfrm>
            <a:off x="6971652" y="5869577"/>
            <a:ext cx="987600" cy="4155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20" action="ppaction://hlinksldjump">
                  <a:extLst>
                    <a:ext uri="{A12FA001-AC4F-418D-AE19-62706E023703}">
                      <ahyp:hlinkClr xmlns:ahyp="http://schemas.microsoft.com/office/drawing/2018/hyperlinkcolor" val="tx"/>
                    </a:ext>
                  </a:extLst>
                </a:hlinkClick>
              </a:rPr>
              <a:t>Énergies renouvelables</a:t>
            </a:r>
            <a:endParaRPr sz="1050" b="1" i="0" u="none" strike="noStrike" cap="none">
              <a:solidFill>
                <a:schemeClr val="dk1"/>
              </a:solidFill>
              <a:latin typeface="Calibri"/>
              <a:ea typeface="Calibri"/>
              <a:cs typeface="Calibri"/>
              <a:sym typeface="Calibri"/>
            </a:endParaRPr>
          </a:p>
        </p:txBody>
      </p:sp>
      <p:sp>
        <p:nvSpPr>
          <p:cNvPr id="218" name="Google Shape;218;p1"/>
          <p:cNvSpPr txBox="1"/>
          <p:nvPr/>
        </p:nvSpPr>
        <p:spPr>
          <a:xfrm>
            <a:off x="8078043" y="5869577"/>
            <a:ext cx="1222200" cy="4155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sng" strike="noStrike" cap="none">
                <a:solidFill>
                  <a:schemeClr val="dk1"/>
                </a:solidFill>
                <a:latin typeface="Calibri"/>
                <a:ea typeface="Calibri"/>
                <a:cs typeface="Calibri"/>
                <a:sym typeface="Calibri"/>
                <a:hlinkClick r:id="rId21" action="ppaction://hlinksldjump">
                  <a:extLst>
                    <a:ext uri="{A12FA001-AC4F-418D-AE19-62706E023703}">
                      <ahyp:hlinkClr xmlns:ahyp="http://schemas.microsoft.com/office/drawing/2018/hyperlinkcolor" val="tx"/>
                    </a:ext>
                  </a:extLst>
                </a:hlinkClick>
              </a:rPr>
              <a:t>Parce que chaque geste compte</a:t>
            </a:r>
            <a:endParaRPr sz="1050" b="1" i="0" u="none" strike="noStrike" cap="none">
              <a:solidFill>
                <a:schemeClr val="dk1"/>
              </a:solidFill>
              <a:latin typeface="Calibri"/>
              <a:ea typeface="Calibri"/>
              <a:cs typeface="Calibri"/>
              <a:sym typeface="Calibri"/>
            </a:endParaRPr>
          </a:p>
        </p:txBody>
      </p:sp>
      <p:sp>
        <p:nvSpPr>
          <p:cNvPr id="219" name="Google Shape;219;p1"/>
          <p:cNvSpPr txBox="1"/>
          <p:nvPr/>
        </p:nvSpPr>
        <p:spPr>
          <a:xfrm>
            <a:off x="722844" y="5577316"/>
            <a:ext cx="385500" cy="253800"/>
          </a:xfrm>
          <a:prstGeom prst="rect">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20" name="Google Shape;220;p1"/>
          <p:cNvSpPr txBox="1"/>
          <p:nvPr/>
        </p:nvSpPr>
        <p:spPr>
          <a:xfrm>
            <a:off x="1251857" y="5584388"/>
            <a:ext cx="385500" cy="253800"/>
          </a:xfrm>
          <a:prstGeom prst="rect">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21" name="Google Shape;221;p1"/>
          <p:cNvSpPr txBox="1"/>
          <p:nvPr/>
        </p:nvSpPr>
        <p:spPr>
          <a:xfrm>
            <a:off x="1780260" y="5577316"/>
            <a:ext cx="385500" cy="253800"/>
          </a:xfrm>
          <a:prstGeom prst="rect">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222" name="Google Shape;222;p1"/>
          <p:cNvSpPr txBox="1"/>
          <p:nvPr/>
        </p:nvSpPr>
        <p:spPr>
          <a:xfrm>
            <a:off x="2287050" y="5585470"/>
            <a:ext cx="385500" cy="253800"/>
          </a:xfrm>
          <a:prstGeom prst="rect">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23" name="Google Shape;223;p1"/>
          <p:cNvSpPr txBox="1"/>
          <p:nvPr/>
        </p:nvSpPr>
        <p:spPr>
          <a:xfrm>
            <a:off x="2803559" y="5585470"/>
            <a:ext cx="385500" cy="253800"/>
          </a:xfrm>
          <a:prstGeom prst="rect">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224" name="Google Shape;224;p1"/>
          <p:cNvSpPr txBox="1"/>
          <p:nvPr/>
        </p:nvSpPr>
        <p:spPr>
          <a:xfrm>
            <a:off x="3345397" y="5577316"/>
            <a:ext cx="385500" cy="253800"/>
          </a:xfrm>
          <a:prstGeom prst="rect">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225" name="Google Shape;225;p1"/>
          <p:cNvSpPr txBox="1"/>
          <p:nvPr/>
        </p:nvSpPr>
        <p:spPr>
          <a:xfrm>
            <a:off x="3849984" y="5577315"/>
            <a:ext cx="385500" cy="253800"/>
          </a:xfrm>
          <a:prstGeom prst="rect">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226" name="Google Shape;226;p1"/>
          <p:cNvSpPr txBox="1"/>
          <p:nvPr/>
        </p:nvSpPr>
        <p:spPr>
          <a:xfrm>
            <a:off x="4341425" y="5580200"/>
            <a:ext cx="385500" cy="253800"/>
          </a:xfrm>
          <a:prstGeom prst="rect">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227" name="Google Shape;227;p1"/>
          <p:cNvSpPr txBox="1"/>
          <p:nvPr/>
        </p:nvSpPr>
        <p:spPr>
          <a:xfrm>
            <a:off x="4827804" y="5577315"/>
            <a:ext cx="385500" cy="253800"/>
          </a:xfrm>
          <a:prstGeom prst="rect">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fr-CA" sz="1050" b="1" i="0" u="none" strike="noStrike" cap="none">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pic>
        <p:nvPicPr>
          <p:cNvPr id="228" name="Google Shape;228;p1"/>
          <p:cNvPicPr preferRelativeResize="0"/>
          <p:nvPr/>
        </p:nvPicPr>
        <p:blipFill>
          <a:blip r:embed="rId22">
            <a:alphaModFix/>
          </a:blip>
          <a:stretch>
            <a:fillRect/>
          </a:stretch>
        </p:blipFill>
        <p:spPr>
          <a:xfrm>
            <a:off x="388776" y="5500877"/>
            <a:ext cx="284440" cy="422976"/>
          </a:xfrm>
          <a:prstGeom prst="rect">
            <a:avLst/>
          </a:prstGeom>
          <a:noFill/>
          <a:ln>
            <a:noFill/>
          </a:ln>
        </p:spPr>
      </p:pic>
      <p:pic>
        <p:nvPicPr>
          <p:cNvPr id="229" name="Google Shape;229;p1">
            <a:hlinkClick r:id="rId24" action="ppaction://hlinksldjump"/>
          </p:cNvPr>
          <p:cNvPicPr preferRelativeResize="0"/>
          <p:nvPr/>
        </p:nvPicPr>
        <p:blipFill>
          <a:blip r:embed="rId23">
            <a:alphaModFix/>
          </a:blip>
          <a:stretch>
            <a:fillRect/>
          </a:stretch>
        </p:blipFill>
        <p:spPr>
          <a:xfrm>
            <a:off x="4827800" y="508179"/>
            <a:ext cx="931050" cy="922021"/>
          </a:xfrm>
          <a:prstGeom prst="rect">
            <a:avLst/>
          </a:prstGeom>
          <a:noFill/>
          <a:ln>
            <a:noFill/>
          </a:ln>
        </p:spPr>
      </p:pic>
      <p:pic>
        <p:nvPicPr>
          <p:cNvPr id="230" name="Google Shape;230;p1">
            <a:hlinkClick r:id="rId25" action="ppaction://hlinksldjump"/>
          </p:cNvPr>
          <p:cNvPicPr preferRelativeResize="0"/>
          <p:nvPr/>
        </p:nvPicPr>
        <p:blipFill>
          <a:blip r:embed="rId23">
            <a:alphaModFix/>
          </a:blip>
          <a:stretch>
            <a:fillRect/>
          </a:stretch>
        </p:blipFill>
        <p:spPr>
          <a:xfrm>
            <a:off x="770425" y="4225929"/>
            <a:ext cx="931050" cy="922021"/>
          </a:xfrm>
          <a:prstGeom prst="rect">
            <a:avLst/>
          </a:prstGeom>
          <a:noFill/>
          <a:ln>
            <a:noFill/>
          </a:ln>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234" name="Shape 234"/>
        <p:cNvGrpSpPr/>
        <p:nvPr/>
      </p:nvGrpSpPr>
      <p:grpSpPr>
        <a:xfrm>
          <a:off x="0" y="0"/>
          <a:ext cx="0" cy="0"/>
        </a:xfrm>
      </p:grpSpPr>
      <p:pic>
        <p:nvPicPr>
          <p:cNvPr id="235" name="Google Shape;235;g15488dce12a_0_1"/>
          <p:cNvPicPr preferRelativeResize="0"/>
          <p:nvPr/>
        </p:nvPicPr>
        <p:blipFill>
          <a:blip r:embed="rId3">
            <a:alphaModFix/>
          </a:blip>
          <a:stretch>
            <a:fillRect/>
          </a:stretch>
        </p:blipFill>
        <p:spPr>
          <a:xfrm>
            <a:off x="0" y="0"/>
            <a:ext cx="12192000" cy="6858011"/>
          </a:xfrm>
          <a:prstGeom prst="rect">
            <a:avLst/>
          </a:prstGeom>
          <a:noFill/>
          <a:ln>
            <a:noFill/>
          </a:ln>
        </p:spPr>
      </p:pic>
      <p:sp>
        <p:nvSpPr>
          <p:cNvPr id="236" name="Google Shape;236;g15488dce12a_0_1"/>
          <p:cNvSpPr/>
          <p:nvPr/>
        </p:nvSpPr>
        <p:spPr>
          <a:xfrm>
            <a:off x="10359650" y="6044350"/>
            <a:ext cx="1714500" cy="6684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15488dce12a_0_1"/>
          <p:cNvSpPr txBox="1"/>
          <p:nvPr/>
        </p:nvSpPr>
        <p:spPr>
          <a:xfrm>
            <a:off x="10359650" y="6009100"/>
            <a:ext cx="16638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ct val="0"/>
              </a:spcBef>
              <a:spcAft>
                <a:spcPct val="0"/>
              </a:spcAft>
              <a:buClr>
                <a:srgbClr val="000000"/>
              </a:buClr>
              <a:buSzPts val="1800"/>
              <a:buFont typeface="Arial"/>
              <a:buNone/>
            </a:pPr>
            <a:r>
              <a:rPr lang="fr-CA" sz="1800" b="1" i="0" u="sng" strike="noStrike" cap="none">
                <a:solidFill>
                  <a:schemeClr val="hlink"/>
                </a:solidFill>
                <a:latin typeface="Caveat"/>
                <a:ea typeface="Caveat"/>
                <a:cs typeface="Caveat"/>
                <a:sym typeface="Caveat"/>
                <a:hlinkClick r:id="rId4" action="ppaction://hlinksldjump"/>
              </a:rPr>
              <a:t>Retour au plateau de jeu</a:t>
            </a:r>
            <a:endParaRPr sz="1800" b="1" i="0" u="none" strike="noStrike" cap="none">
              <a:solidFill>
                <a:srgbClr val="000000"/>
              </a:solidFill>
              <a:latin typeface="Caveat"/>
              <a:ea typeface="Caveat"/>
              <a:cs typeface="Caveat"/>
              <a:sym typeface="Caveat"/>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241" name="Shape 241"/>
        <p:cNvGrpSpPr/>
        <p:nvPr/>
      </p:nvGrpSpPr>
      <p:grpSpPr>
        <a:xfrm>
          <a:off x="0" y="0"/>
          <a:ext cx="0" cy="0"/>
        </a:xfrm>
      </p:grpSpPr>
      <p:pic>
        <p:nvPicPr>
          <p:cNvPr id="242" name="Google Shape;242;g15488dce12a_0_7"/>
          <p:cNvPicPr preferRelativeResize="0"/>
          <p:nvPr/>
        </p:nvPicPr>
        <p:blipFill>
          <a:blip r:embed="rId3">
            <a:alphaModFix/>
          </a:blip>
          <a:stretch>
            <a:fillRect/>
          </a:stretch>
        </p:blipFill>
        <p:spPr>
          <a:xfrm>
            <a:off x="0" y="-9"/>
            <a:ext cx="12192000" cy="6858011"/>
          </a:xfrm>
          <a:prstGeom prst="rect">
            <a:avLst/>
          </a:prstGeom>
          <a:noFill/>
          <a:ln>
            <a:noFill/>
          </a:ln>
        </p:spPr>
      </p:pic>
      <p:sp>
        <p:nvSpPr>
          <p:cNvPr id="243" name="Google Shape;243;g15488dce12a_0_7"/>
          <p:cNvSpPr/>
          <p:nvPr/>
        </p:nvSpPr>
        <p:spPr>
          <a:xfrm>
            <a:off x="10359650" y="6044350"/>
            <a:ext cx="1714500" cy="6684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15488dce12a_0_7"/>
          <p:cNvSpPr txBox="1"/>
          <p:nvPr/>
        </p:nvSpPr>
        <p:spPr>
          <a:xfrm>
            <a:off x="10417775" y="6009100"/>
            <a:ext cx="16056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ct val="0"/>
              </a:spcBef>
              <a:spcAft>
                <a:spcPct val="0"/>
              </a:spcAft>
              <a:buClr>
                <a:srgbClr val="000000"/>
              </a:buClr>
              <a:buSzPts val="1800"/>
              <a:buFont typeface="Arial"/>
              <a:buNone/>
            </a:pPr>
            <a:r>
              <a:rPr lang="fr-CA" sz="1800" b="1" i="0" u="sng" strike="noStrike" cap="none">
                <a:solidFill>
                  <a:schemeClr val="hlink"/>
                </a:solidFill>
                <a:latin typeface="Caveat"/>
                <a:ea typeface="Caveat"/>
                <a:cs typeface="Caveat"/>
                <a:sym typeface="Caveat"/>
                <a:hlinkClick r:id="rId4" action="ppaction://hlinksldjump"/>
              </a:rPr>
              <a:t>Commencer les rébus</a:t>
            </a:r>
            <a:endParaRPr sz="1800" b="1" i="0" u="none" strike="noStrike" cap="none">
              <a:solidFill>
                <a:srgbClr val="000000"/>
              </a:solidFill>
              <a:latin typeface="Caveat"/>
              <a:ea typeface="Caveat"/>
              <a:cs typeface="Caveat"/>
              <a:sym typeface="Caveat"/>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248" name="Shape 248"/>
        <p:cNvGrpSpPr/>
        <p:nvPr/>
      </p:nvGrpSpPr>
      <p:grpSpPr>
        <a:xfrm>
          <a:off x="0" y="0"/>
          <a:ext cx="0" cy="0"/>
        </a:xfrm>
      </p:grpSpPr>
      <p:pic>
        <p:nvPicPr>
          <p:cNvPr id="249" name="Google Shape;249;g15488dce12a_0_12"/>
          <p:cNvPicPr preferRelativeResize="0"/>
          <p:nvPr/>
        </p:nvPicPr>
        <p:blipFill>
          <a:blip r:embed="rId3">
            <a:alphaModFix/>
          </a:blip>
          <a:stretch>
            <a:fillRect/>
          </a:stretch>
        </p:blipFill>
        <p:spPr>
          <a:xfrm>
            <a:off x="0" y="0"/>
            <a:ext cx="12192038" cy="6858000"/>
          </a:xfrm>
          <a:prstGeom prst="rect">
            <a:avLst/>
          </a:prstGeom>
          <a:noFill/>
          <a:ln>
            <a:noFill/>
          </a:ln>
        </p:spPr>
      </p:pic>
      <p:sp>
        <p:nvSpPr>
          <p:cNvPr id="250" name="Google Shape;250;g15488dce12a_0_12"/>
          <p:cNvSpPr/>
          <p:nvPr/>
        </p:nvSpPr>
        <p:spPr>
          <a:xfrm>
            <a:off x="10359650" y="6044350"/>
            <a:ext cx="1714500" cy="6684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15488dce12a_0_12"/>
          <p:cNvSpPr txBox="1"/>
          <p:nvPr/>
        </p:nvSpPr>
        <p:spPr>
          <a:xfrm>
            <a:off x="10359650" y="6147700"/>
            <a:ext cx="1816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ct val="0"/>
              </a:spcBef>
              <a:spcAft>
                <a:spcPct val="0"/>
              </a:spcAft>
              <a:buClr>
                <a:srgbClr val="000000"/>
              </a:buClr>
              <a:buSzPts val="1800"/>
              <a:buFont typeface="Arial"/>
              <a:buNone/>
            </a:pPr>
            <a:r>
              <a:rPr lang="fr-CA" sz="1800" b="1" i="0" u="sng" strike="noStrike" cap="none">
                <a:solidFill>
                  <a:schemeClr val="hlink"/>
                </a:solidFill>
                <a:latin typeface="Caveat"/>
                <a:ea typeface="Caveat"/>
                <a:cs typeface="Caveat"/>
                <a:sym typeface="Caveat"/>
                <a:hlinkClick r:id="rId4" action="ppaction://hlinksldjump"/>
              </a:rPr>
              <a:t>Passer au rébus #2</a:t>
            </a:r>
            <a:endParaRPr sz="1800" b="1" i="0" u="none" strike="noStrike" cap="none">
              <a:solidFill>
                <a:srgbClr val="000000"/>
              </a:solidFill>
              <a:latin typeface="Caveat"/>
              <a:ea typeface="Caveat"/>
              <a:cs typeface="Caveat"/>
              <a:sym typeface="Caveat"/>
            </a:endParaRP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Nouvelle présentation">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r="http://schemas.openxmlformats.org/officeDocument/2006/relationships" xmlns:a="http://schemas.openxmlformats.org/drawingml/2006/main" name="Thème Office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aragraphs>62</Paragraphs>
  <Slides>31</Slides>
  <Notes>31</Notes>
  <HiddenSlides>22</HiddenSlides>
  <MMClips>0</MMClips>
  <ScaleCrop>0</ScaleCrop>
  <HeadingPairs>
    <vt:vector baseType="variant" size="4">
      <vt:variant>
        <vt:lpstr>Theme</vt:lpstr>
      </vt:variant>
      <vt:variant>
        <vt:i4>1</vt:i4>
      </vt:variant>
      <vt:variant>
        <vt:lpstr>Slide Titles</vt:lpstr>
      </vt:variant>
      <vt:variant>
        <vt:i4>31</vt:i4>
      </vt:variant>
    </vt:vector>
  </HeadingPairs>
  <TitlesOfParts>
    <vt:vector baseType="lpstr" size="32">
      <vt:lpstr>Thème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Coralie Gagnon Voyer (2196958)</dc:creator>
  <cp:revision>1</cp:revision>
  <dcterms:created xsi:type="dcterms:W3CDTF">2022-05-23T22:07:24Z</dcterms:created>
  <dcterms:modified xsi:type="dcterms:W3CDTF">2024-02-02T16:20:14Z</dcterms:modified>
</cp:coreProperties>
</file>