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notesViewPr>
    <p:cSldViewPr>
      <p:cViewPr>
        <p:scale>
          <a:sx n="0" d="100"/>
          <a:sy n="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50" name="Shape 50"/>
        <p:cNvGrpSpPr/>
        <p:nvPr/>
      </p:nvGrpSpPr>
      <p:grpSpPr>
        <a:xfrm>
          <a:off x="0" y="0"/>
          <a: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30" name="Shape 130"/>
        <p:cNvGrpSpPr/>
        <p:nvPr/>
      </p:nvGrpSpPr>
      <p:grpSpPr>
        <a:xfrm>
          <a:off x="0" y="0"/>
          <a:ext cx="0" cy="0"/>
        </a:xfrm>
      </p:grpSpPr>
      <p:sp>
        <p:nvSpPr>
          <p:cNvPr id="131" name="Google Shape;131;g23b5c569046_0_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b5c569046_0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36" name="Shape 136"/>
        <p:cNvGrpSpPr/>
        <p:nvPr/>
      </p:nvGrpSpPr>
      <p:grpSpPr>
        <a:xfrm>
          <a:off x="0" y="0"/>
          <a:ext cx="0" cy="0"/>
        </a:xfrm>
      </p:grpSpPr>
      <p:sp>
        <p:nvSpPr>
          <p:cNvPr id="137" name="Google Shape;137;g23b5c569046_0_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b5c569046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4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23b5c569046_0_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b5c569046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46" name="Shape 146"/>
        <p:cNvGrpSpPr/>
        <p:nvPr/>
      </p:nvGrpSpPr>
      <p:grpSpPr>
        <a:xfrm>
          <a:off x="0" y="0"/>
          <a:ext cx="0" cy="0"/>
        </a:xfrm>
      </p:grpSpPr>
      <p:sp>
        <p:nvSpPr>
          <p:cNvPr id="147" name="Google Shape;147;g23b5c569046_0_5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b5c569046_0_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51" name="Shape 151"/>
        <p:cNvGrpSpPr/>
        <p:nvPr/>
      </p:nvGrpSpPr>
      <p:grpSpPr>
        <a:xfrm>
          <a:off x="0" y="0"/>
          <a:ext cx="0" cy="0"/>
        </a:xfrm>
      </p:grpSpPr>
      <p:sp>
        <p:nvSpPr>
          <p:cNvPr id="152" name="Google Shape;152;g23b5c569046_0_5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b5c569046_0_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55" name="Shape 55"/>
        <p:cNvGrpSpPr/>
        <p:nvPr/>
      </p:nvGrpSpPr>
      <p:grpSpPr>
        <a:xfrm>
          <a:off x="0" y="0"/>
          <a:ext cx="0" cy="0"/>
        </a:xfrm>
      </p:grpSpPr>
      <p:sp>
        <p:nvSpPr>
          <p:cNvPr id="56" name="Google Shape;56;g20c64f498de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0c64f498de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60" name="Shape 60"/>
        <p:cNvGrpSpPr/>
        <p:nvPr/>
      </p:nvGrpSpPr>
      <p:grpSpPr>
        <a:xfrm>
          <a:off x="0" y="0"/>
          <a:ext cx="0" cy="0"/>
        </a:xfrm>
      </p:grpSpPr>
      <p:sp>
        <p:nvSpPr>
          <p:cNvPr id="61" name="Google Shape;61;g20c64f498de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c64f498de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73" name="Shape 73"/>
        <p:cNvGrpSpPr/>
        <p:nvPr/>
      </p:nvGrpSpPr>
      <p:grpSpPr>
        <a:xfrm>
          <a:off x="0" y="0"/>
          <a:ext cx="0" cy="0"/>
        </a:xfrm>
      </p:grpSpPr>
      <p:sp>
        <p:nvSpPr>
          <p:cNvPr id="74" name="Google Shape;74;g20c64f498de_0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c64f498de_0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89" name="Shape 89"/>
        <p:cNvGrpSpPr/>
        <p:nvPr/>
      </p:nvGrpSpPr>
      <p:grpSpPr>
        <a:xfrm>
          <a:off x="0" y="0"/>
          <a:ext cx="0" cy="0"/>
        </a:xfrm>
      </p:grpSpPr>
      <p:sp>
        <p:nvSpPr>
          <p:cNvPr id="90" name="Google Shape;90;g20c64f498de_0_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c64f498de_0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0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g20c64f498de_0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c64f498de_0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06" name="Shape 106"/>
        <p:cNvGrpSpPr/>
        <p:nvPr/>
      </p:nvGrpSpPr>
      <p:grpSpPr>
        <a:xfrm>
          <a:off x="0" y="0"/>
          <a:ext cx="0" cy="0"/>
        </a:xfrm>
      </p:grpSpPr>
      <p:sp>
        <p:nvSpPr>
          <p:cNvPr id="107" name="Google Shape;107;g20896e345c6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896e345c6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18" name="Shape 118"/>
        <p:cNvGrpSpPr/>
        <p:nvPr/>
      </p:nvGrpSpPr>
      <p:grpSpPr>
        <a:xfrm>
          <a:off x="0" y="0"/>
          <a:ext cx="0" cy="0"/>
        </a:xfrm>
      </p:grpSpPr>
      <p:sp>
        <p:nvSpPr>
          <p:cNvPr id="119" name="Google Shape;119;g23b5c569046_0_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b5c569046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24" name="Shape 124"/>
        <p:cNvGrpSpPr/>
        <p:nvPr/>
      </p:nvGrpSpPr>
      <p:grpSpPr>
        <a:xfrm>
          <a:off x="0" y="0"/>
          <a:ext cx="0" cy="0"/>
        </a:xfrm>
      </p:grpSpPr>
      <p:sp>
        <p:nvSpPr>
          <p:cNvPr id="125" name="Google Shape;125;g23b5c569046_0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b5c569046_0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9.jpeg" /><Relationship Id="rId4" Type="http://schemas.openxmlformats.org/officeDocument/2006/relationships/slide" Target="slide7.xml" TargetMode="In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26.jpeg" /><Relationship Id="rId11" Type="http://schemas.openxmlformats.org/officeDocument/2006/relationships/slide" Target="slide11.xml" TargetMode="Interna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slide" Target="slide10.xml" TargetMode="Internal" /><Relationship Id="rId6" Type="http://schemas.openxmlformats.org/officeDocument/2006/relationships/image" Target="../media/image24.jpeg" /><Relationship Id="rId7" Type="http://schemas.openxmlformats.org/officeDocument/2006/relationships/slide" Target="slide9.xml" TargetMode="Internal" /><Relationship Id="rId8" Type="http://schemas.openxmlformats.org/officeDocument/2006/relationships/image" Target="../media/image25.jpeg" /><Relationship Id="rId9" Type="http://schemas.openxmlformats.org/officeDocument/2006/relationships/slide" Target="slide8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7.jpeg" /><Relationship Id="rId4" Type="http://schemas.openxmlformats.org/officeDocument/2006/relationships/slide" Target="slide7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8.jpeg" /><Relationship Id="rId4" Type="http://schemas.openxmlformats.org/officeDocument/2006/relationships/slide" Target="slide7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4277" cy="51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spTree>
      <p:nvGrpSpPr>
        <p:cNvPr id="133" name="Shape 133"/>
        <p:cNvGrpSpPr/>
        <p:nvPr/>
      </p:nvGrpSpPr>
      <p:grpSpPr>
        <a:xfrm>
          <a:off x="0" y="0"/>
          <a: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7457500" y="4716550"/>
            <a:ext cx="1592700" cy="320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4" action="ppaction://hlinksldjump"/>
              </a:rPr>
              <a:t>Revenir à la diapositive précédente</a:t>
            </a:r>
            <a:endParaRPr sz="500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spTree>
      <p:nvGrpSpPr>
        <p:cNvPr id="139" name="Shape 139"/>
        <p:cNvGrpSpPr/>
        <p:nvPr/>
      </p:nvGrpSpPr>
      <p:grpSpPr>
        <a:xfrm>
          <a:off x="0" y="0"/>
          <a: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44" name="Shape 144"/>
        <p:cNvGrpSpPr/>
        <p:nvPr/>
      </p:nvGrpSpPr>
      <p:grpSpPr>
        <a:xfrm>
          <a:off x="0" y="0"/>
          <a: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49" name="Shape 149"/>
        <p:cNvGrpSpPr/>
        <p:nvPr/>
      </p:nvGrpSpPr>
      <p:grpSpPr>
        <a:xfrm>
          <a:off x="0" y="0"/>
          <a: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58" name="Shape 58"/>
        <p:cNvGrpSpPr/>
        <p:nvPr/>
      </p:nvGrpSpPr>
      <p:grpSpPr>
        <a:xfrm>
          <a:off x="0" y="0"/>
          <a: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63" name="Shape 63"/>
        <p:cNvGrpSpPr/>
        <p:nvPr/>
      </p:nvGrpSpPr>
      <p:grpSpPr>
        <a:xfrm>
          <a:off x="0" y="0"/>
          <a: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6578"/>
            <a:ext cx="9191174" cy="517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113" y="3778900"/>
            <a:ext cx="9048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7888" y="4486188"/>
            <a:ext cx="9620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738" y="1647750"/>
            <a:ext cx="6762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05063" y="3778888"/>
            <a:ext cx="2952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9063" y="454225"/>
            <a:ext cx="1304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14800" y="1054550"/>
            <a:ext cx="3048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19600" y="1129450"/>
            <a:ext cx="3048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4400" y="987450"/>
            <a:ext cx="3048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76" name="Shape 76"/>
        <p:cNvGrpSpPr/>
        <p:nvPr/>
      </p:nvGrpSpPr>
      <p:grpSpPr>
        <a:xfrm>
          <a:off x="0" y="0"/>
          <a: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2350388"/>
            <a:ext cx="16002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78050"/>
            <a:ext cx="6858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0263" y="4475038"/>
            <a:ext cx="6381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2838" y="4808413"/>
            <a:ext cx="3143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0838" y="1473688"/>
            <a:ext cx="3143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4263" y="796688"/>
            <a:ext cx="3143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0363" y="1091963"/>
            <a:ext cx="3143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6038" y="557838"/>
            <a:ext cx="3143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5163" y="557838"/>
            <a:ext cx="3143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4113" y="742763"/>
            <a:ext cx="3143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34013" y="4233463"/>
            <a:ext cx="923925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1063" y="44810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338" y="48006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1875" y="3059963"/>
            <a:ext cx="11620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7225" y="4563613"/>
            <a:ext cx="11620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5825" y="562300"/>
            <a:ext cx="923950" cy="11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88" y="25800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281125"/>
            <a:ext cx="754100" cy="9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04" name="Shape 104"/>
        <p:cNvGrpSpPr/>
        <p:nvPr/>
      </p:nvGrpSpPr>
      <p:grpSpPr>
        <a:xfrm>
          <a:off x="0" y="0"/>
          <a: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type="body" idx="1"/>
          </p:nvPr>
        </p:nvSpPr>
        <p:spPr>
          <a:xfrm>
            <a:off x="110575" y="3171350"/>
            <a:ext cx="28755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highlight>
                  <a:schemeClr val="lt1"/>
                </a:highlight>
              </a:rPr>
              <a:t>©</a:t>
            </a:r>
            <a:r>
              <a:rPr lang="fr" sz="902">
                <a:solidFill>
                  <a:schemeClr val="dk1"/>
                </a:solidFill>
                <a:highlight>
                  <a:schemeClr val="lt1"/>
                </a:highlight>
              </a:rPr>
              <a:t>Kent Monkman. The Scoop (2018)</a:t>
            </a:r>
            <a:endParaRPr sz="902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5862600" y="35982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900">
                <a:solidFill>
                  <a:srgbClr val="212529"/>
                </a:solidFill>
                <a:highlight>
                  <a:srgbClr val="F8FAFC"/>
                </a:highlight>
              </a:rPr>
              <a:t>©</a:t>
            </a:r>
            <a:r>
              <a:rPr lang="fr" sz="900">
                <a:highlight>
                  <a:schemeClr val="lt1"/>
                </a:highlight>
              </a:rPr>
              <a:t>Philippe Doro</a:t>
            </a:r>
            <a:endParaRPr sz="900">
              <a:highlight>
                <a:schemeClr val="lt1"/>
              </a:highlight>
            </a:endParaRPr>
          </a:p>
        </p:txBody>
      </p:sp>
      <p:pic>
        <p:nvPicPr>
          <p:cNvPr id="113" name="Google Shape;113;p19">
            <a:hlinkClick r:id="rId5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874" y="1963875"/>
            <a:ext cx="2448001" cy="1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3384875" y="4810375"/>
            <a:ext cx="1038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fr" sz="900">
                <a:solidFill>
                  <a:schemeClr val="dk1"/>
                </a:solidFill>
                <a:highlight>
                  <a:schemeClr val="lt1"/>
                </a:highlight>
              </a:rPr>
              <a:t>©Polyp.org.uk</a:t>
            </a:r>
            <a:endParaRPr sz="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19">
            <a:hlinkClick r:id="rId7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3975" y="3446517"/>
            <a:ext cx="2413275" cy="143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>
            <a:hlinkClick r:id="rId9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374" y="1916849"/>
            <a:ext cx="2201700" cy="13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>
            <a:hlinkClick r:id="rId11" action="ppaction://hlinksldjump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66500" y="3508538"/>
            <a:ext cx="2074104" cy="13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spTree>
      <p:nvGrpSpPr>
        <p:cNvPr id="121" name="Shape 121"/>
        <p:cNvGrpSpPr/>
        <p:nvPr/>
      </p:nvGrpSpPr>
      <p:grpSpPr>
        <a:xfrm>
          <a:off x="0" y="0"/>
          <a: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"/>
            <a:ext cx="9144000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7457500" y="4716550"/>
            <a:ext cx="1592700" cy="320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4" action="ppaction://hlinksldjump"/>
              </a:rPr>
              <a:t>Revenir à la diapositive précédente</a:t>
            </a:r>
            <a:endParaRPr sz="500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spTree>
      <p:nvGrpSpPr>
        <p:cNvPr id="127" name="Shape 127"/>
        <p:cNvGrpSpPr/>
        <p:nvPr/>
      </p:nvGrpSpPr>
      <p:grpSpPr>
        <a:xfrm>
          <a:off x="0" y="0"/>
          <a: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7628700" y="4878000"/>
            <a:ext cx="1515300" cy="26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4" action="ppaction://hlinksldjump"/>
              </a:rPr>
              <a:t>Revenir à la diapositive précédente</a:t>
            </a:r>
            <a:endParaRPr sz="500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Simple 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</Paragraphs>
  <Slides>14</Slides>
  <Notes>14</Notes>
  <HiddenSlides>4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5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2024-02-02T10:47:41.029</cp:lastPrinted>
  <dcterms:created xsi:type="dcterms:W3CDTF">2024-02-02T10:47:41Z</dcterms:created>
  <dcterms:modified xsi:type="dcterms:W3CDTF">2024-02-02T17:47:44Z</dcterms:modified>
</cp:coreProperties>
</file>