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40934b0e9a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40934b0e9a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40934b0e9a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40934b0e9a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30e434f97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30e434f97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40934b0e9a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40934b0e9a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40934b0e9a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40934b0e9a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40934b0e9a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40934b0e9a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40934b0e9a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40934b0e9a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40934b0e9a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40934b0e9a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3aa8d3e73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3aa8d3e73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40934b0e9a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40934b0e9a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30e434f97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30e434f97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40934b0e9a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40934b0e9a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40934b0e9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40934b0e9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40934b0e9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40934b0e9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40934b0e9a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40934b0e9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40934b0e9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40934b0e9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40934b0e9a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40934b0e9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40934b0e9a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40934b0e9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40934b0e9a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40934b0e9a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png"/><Relationship Id="rId4" Type="http://schemas.openxmlformats.org/officeDocument/2006/relationships/image" Target="../media/image2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4.png"/><Relationship Id="rId4" Type="http://schemas.openxmlformats.org/officeDocument/2006/relationships/image" Target="../media/image16.png"/><Relationship Id="rId11" Type="http://schemas.openxmlformats.org/officeDocument/2006/relationships/image" Target="../media/image3.png"/><Relationship Id="rId10" Type="http://schemas.openxmlformats.org/officeDocument/2006/relationships/image" Target="../media/image8.png"/><Relationship Id="rId9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15.png"/><Relationship Id="rId7" Type="http://schemas.openxmlformats.org/officeDocument/2006/relationships/image" Target="../media/image10.png"/><Relationship Id="rId8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9.png"/><Relationship Id="rId4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3.png"/><Relationship Id="rId4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0.png"/><Relationship Id="rId4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2.png"/><Relationship Id="rId4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youtube.com/watch?v=npgCQkJOik0&amp;ab_channel=UNESCO" TargetMode="External"/><Relationship Id="rId4" Type="http://schemas.openxmlformats.org/officeDocument/2006/relationships/image" Target="../media/image3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6.png"/><Relationship Id="rId4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1.png"/><Relationship Id="rId4" Type="http://schemas.openxmlformats.org/officeDocument/2006/relationships/image" Target="../media/image6.png"/><Relationship Id="rId5" Type="http://schemas.openxmlformats.org/officeDocument/2006/relationships/image" Target="../media/image2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8.png"/><Relationship Id="rId4" Type="http://schemas.openxmlformats.org/officeDocument/2006/relationships/image" Target="../media/image2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2.png"/><Relationship Id="rId4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0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1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3.png"/><Relationship Id="rId4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4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4900" y="2191100"/>
            <a:ext cx="4814175" cy="167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1900" y="2430175"/>
            <a:ext cx="7366425" cy="162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5150" y="2215188"/>
            <a:ext cx="1590675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24650" y="2662875"/>
            <a:ext cx="161925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79913" y="1325563"/>
            <a:ext cx="1581150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51238" y="343325"/>
            <a:ext cx="1571625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43725" y="228775"/>
            <a:ext cx="158115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938950" y="1923788"/>
            <a:ext cx="1590675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938963" y="1169088"/>
            <a:ext cx="1590675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237025" y="3338363"/>
            <a:ext cx="2066925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"/>
            <a:ext cx="9144000" cy="5143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7588" y="3573850"/>
            <a:ext cx="5495925" cy="104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3825" y="0"/>
            <a:ext cx="918782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8100" y="3830675"/>
            <a:ext cx="4210050" cy="100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8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3538" y="3839025"/>
            <a:ext cx="4200525" cy="97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1298" y="3773898"/>
            <a:ext cx="4578575" cy="120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31"/>
          <p:cNvPicPr preferRelativeResize="0"/>
          <p:nvPr/>
        </p:nvPicPr>
        <p:blipFill rotWithShape="1">
          <a:blip r:embed="rId4">
            <a:alphaModFix/>
          </a:blip>
          <a:srcRect b="0" l="9" r="19" t="0"/>
          <a:stretch/>
        </p:blipFill>
        <p:spPr>
          <a:xfrm>
            <a:off x="2770950" y="-255312"/>
            <a:ext cx="4366925" cy="565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9275" y="1888800"/>
            <a:ext cx="4892150" cy="136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2575" y="3195675"/>
            <a:ext cx="2056700" cy="194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2075" y="1919096"/>
            <a:ext cx="4103200" cy="178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8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7038" y="2215425"/>
            <a:ext cx="5162550" cy="139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8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0750" y="1813350"/>
            <a:ext cx="5572751" cy="174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8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0850" y="1855375"/>
            <a:ext cx="6023399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122200"/>
            <a:ext cx="2156425" cy="209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" y="0"/>
            <a:ext cx="914398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2625" y="2223300"/>
            <a:ext cx="5060575" cy="121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8025" y="2387801"/>
            <a:ext cx="5007950" cy="122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2714" y="2064427"/>
            <a:ext cx="6338574" cy="151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