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saveSubsetFonts="1" autoCompressPictures="0">
  <p:sldMasterIdLst>
    <p:sldMasterId id="2147483648" r:id="rId2"/>
    <p:sldMasterId id="2147483660" r:id="rId3"/>
  </p:sldMasterIdLst>
  <p:notesMasterIdLst>
    <p:notesMasterId r:id="rId4"/>
  </p:notesMasterIdLst>
  <p:sldIdLst>
    <p:sldId id="256" r:id="rId5"/>
    <p:sldId id="257" r:id="rId6"/>
    <p:sldId id="258" r:id="rId7"/>
    <p:sldId id="274" r:id="rId8"/>
    <p:sldId id="273" r:id="rId9"/>
    <p:sldId id="262" r:id="rId10"/>
    <p:sldId id="263" r:id="rId11"/>
    <p:sldId id="264" r:id="rId12"/>
    <p:sldId id="265" r:id="rId13"/>
    <p:sldId id="266" r:id="rId14"/>
    <p:sldId id="267" r:id="rId15"/>
    <p:sldId id="271" r:id="rId16"/>
    <p:sldId id="268" r:id="rId17"/>
    <p:sldId id="279" r:id="rId18"/>
    <p:sldId id="277" r:id="rId19"/>
    <p:sldId id="276" r:id="rId20"/>
    <p:sldId id="259" r:id="rId21"/>
    <p:sldId id="275" r:id="rId22"/>
    <p:sldId id="278" r:id="rId23"/>
    <p:sldId id="272" r:id="rId24"/>
  </p:sldIdLst>
  <p:sldSz cx="9144000" cy="5143500" type="screen16x9"/>
  <p:notesSz cx="6858000" cy="9144000"/>
  <p:custDataLst>
    <p:tags r:id="rId2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OLGbzju2cPcq4644SkC2C9KLZ5A=="/>
    </p:ext>
  </p:extLst>
</p:presentation>
</file>

<file path=ppt/commentAuthors.xml><?xml version="1.0" encoding="utf-8"?>
<p:cmAuthorLst xmlns:p="http://schemas.openxmlformats.org/presentationml/2006/main">
  <p:cmAuthor id="0" name="Sébastien Je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65826" autoAdjust="0"/>
  </p:normalViewPr>
  <p:slideViewPr>
    <p:cSldViewPr snapToGrid="0">
      <p:cViewPr varScale="1">
        <p:scale>
          <a:sx n="74" d="100"/>
          <a:sy n="74" d="100"/>
        </p:scale>
        <p:origin x="1776" y="67"/>
      </p:cViewPr>
      <p:guideLst>
        <p:guide orient="horz" pos="1620"/>
        <p:guide pos="2880"/>
      </p:guideLst>
    </p:cSldViewPr>
  </p:slid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customschemas.google.com/relationships/presentationmetadata" Target="metadata"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Master" Target="slideMasters/slideMaster2.xml" /><Relationship Id="rId30"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381300" y="685800"/>
            <a:ext cx="609607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xfrm>
      </p:grpSpPr>
      <p:sp>
        <p:nvSpPr>
          <p:cNvPr id="96" name="Google Shape;96;p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xfrm>
      </p:grpSpPr>
      <p:sp>
        <p:nvSpPr>
          <p:cNvPr id="151" name="Google Shape;151;p1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xfrm>
      </p:grpSpPr>
      <p:sp>
        <p:nvSpPr>
          <p:cNvPr id="171" name="Google Shape;1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72" name="Google Shape;172;p1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xfrm>
      </p:grpSpPr>
      <p:sp>
        <p:nvSpPr>
          <p:cNvPr id="156" name="Google Shape;156;p1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b="0" i="0">
                <a:solidFill>
                  <a:srgbClr val="000000"/>
                </a:solidFill>
                <a:effectLst/>
              </a:rPr>
              <a:t>Le commerce équitable est une alternative au commerce conventionnel pour les produits qui proviennent majoritairement des pays du Sud global. Nous sommes assuré.e.s, lorsque nous achetons des produits équitables, que nous respectons à la fois les humains et la planète.</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b="0" i="0">
              <a:solidFill>
                <a:srgbClr val="000000"/>
              </a:solidFill>
              <a:effectLst/>
            </a:endParaRP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b="0" i="0">
                <a:solidFill>
                  <a:srgbClr val="000000"/>
                </a:solidFill>
                <a:effectLst/>
              </a:rPr>
              <a:t>Lorsqu’un produit est équitable, c’est une garantie que les personnes au début de le chaîne de production, les agricultrices et les agriculteurs, sont traité.e.s de manière juste. Cela veut dire que ces personnes gagnent assez d’argent pour bien vivre et investir dans leur communauté.</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b="0" i="0">
              <a:solidFill>
                <a:srgbClr val="000000"/>
              </a:solidFill>
              <a:effectLst/>
            </a:endParaRP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b="0" i="0">
                <a:solidFill>
                  <a:srgbClr val="000000"/>
                </a:solidFill>
                <a:effectLst/>
              </a:rPr>
              <a:t>Les agricultrices et agriculteurs ont également de bonnes conditions de travail mises en place, dans le respect de leur santé physique et psychologique. </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sz="1100" b="0" i="0" u="none" strike="noStrike" cap="none">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sz="1100" b="0" i="0" u="none" strike="noStrike" cap="none">
                <a:solidFill>
                  <a:srgbClr val="000000"/>
                </a:solidFill>
                <a:effectLst/>
                <a:latin typeface="Arial"/>
                <a:ea typeface="Arial"/>
                <a:cs typeface="Arial"/>
                <a:sym typeface="Arial"/>
              </a:rPr>
              <a:t>De plus, le commerce équitable se soucie de la planète en encourageant les agricultrices et les agriculteurs à utiliser des méthodes respectueuses de l'environnement, comme de limiter l’usage de produits chimiques. D’ailleurs, une grande partie des produits équitables proviennent de fermes biologiques.</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sz="1100" b="0" i="0" u="none" strike="noStrike" cap="none">
              <a:solidFill>
                <a:srgbClr val="000000"/>
              </a:solidFill>
              <a:effectLst/>
              <a:latin typeface="Arial"/>
              <a:ea typeface="Arial"/>
              <a:cs typeface="Arial"/>
              <a:sym typeface="Arial"/>
            </a:endParaRPr>
          </a:p>
          <a:p>
            <a:pPr marL="158750" indent="0">
              <a:buNone/>
            </a:pPr>
            <a:endParaRPr lang="fr-FR" sz="1100" b="0" i="0" u="none" strike="noStrike" cap="none">
              <a:solidFill>
                <a:srgbClr val="000000"/>
              </a:solidFill>
              <a:effectLst/>
              <a:latin typeface="Arial"/>
              <a:ea typeface="Arial"/>
              <a:cs typeface="Arial"/>
              <a:sym typeface="Arial"/>
            </a:endParaRPr>
          </a:p>
          <a:p>
            <a:pPr marL="158750" indent="0">
              <a:buNone/>
            </a:pPr>
            <a:endParaRPr lang="fr-CA"/>
          </a:p>
          <a:p>
            <a:pPr marL="158750" indent="0">
              <a:buNone/>
            </a:pPr>
            <a:endParaRPr lang="fr-CA"/>
          </a:p>
        </p:txBody>
      </p:sp>
    </p:spTree>
    <p:extLst>
      <p:ext uri="{BB962C8B-B14F-4D97-AF65-F5344CB8AC3E}">
        <p14:creationId xmlns:p14="http://schemas.microsoft.com/office/powerpoint/2010/main" val="135872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CA"/>
              <a:t>Plusieurs de ces produits vendu dans le commerce conventionnel sont disponibles au Québec par le commerce équitable. On peut voir entre autres le chocolat et le chocolat chaud, le café, la banane, le sucre, le thé et la tisane, les fleurs, certains vêtements, le vin, les fleurs et même des ballons de soccer. </a:t>
            </a:r>
          </a:p>
        </p:txBody>
      </p:sp>
    </p:spTree>
    <p:extLst>
      <p:ext uri="{BB962C8B-B14F-4D97-AF65-F5344CB8AC3E}">
        <p14:creationId xmlns:p14="http://schemas.microsoft.com/office/powerpoint/2010/main" val="148468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CA"/>
              <a:t>On peut voir sur la carte du monde certains des produits pouvant être certifiés équitables. On peut observer que ceux-ci proviennent </a:t>
            </a:r>
            <a:r>
              <a:rPr lang="fr-FR" b="0" i="0">
                <a:solidFill>
                  <a:srgbClr val="000000"/>
                </a:solidFill>
                <a:effectLst/>
              </a:rPr>
              <a:t>majoritairement d’Amérique centrale, d’Amérique du sud, d’Asie et d’Afrique.  </a:t>
            </a:r>
            <a:endParaRPr lang="fr-CA"/>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CA"/>
          </a:p>
          <a:p>
            <a:pPr marL="158750" indent="0">
              <a:buNone/>
            </a:pPr>
            <a:endParaRPr lang="fr-CA" i="1"/>
          </a:p>
        </p:txBody>
      </p:sp>
    </p:spTree>
    <p:extLst>
      <p:ext uri="{BB962C8B-B14F-4D97-AF65-F5344CB8AC3E}">
        <p14:creationId xmlns:p14="http://schemas.microsoft.com/office/powerpoint/2010/main" val="282882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xfrm>
      </p:grpSpPr>
      <p:sp>
        <p:nvSpPr>
          <p:cNvPr id="111" name="Google Shape;111;p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ct val="0"/>
              </a:spcBef>
              <a:spcAft>
                <a:spcPct val="0"/>
              </a:spcAft>
              <a:buClr>
                <a:schemeClr val="dk1"/>
              </a:buClr>
              <a:buSzPts val="1100"/>
              <a:buFont typeface="Arial"/>
              <a:buNone/>
              <a:defRPr/>
            </a:pPr>
            <a:r>
              <a:rPr lang="fr-FR" b="0" i="0">
                <a:solidFill>
                  <a:srgbClr val="000000"/>
                </a:solidFill>
                <a:effectLst/>
              </a:rPr>
              <a:t>Les produits équitables sont ‘’certifiés’’, ce qui veut dire que des organisations se sont assurés que ces produits </a:t>
            </a:r>
            <a:r>
              <a:rPr lang="fr-FR" b="0" i="0" u="sng">
                <a:solidFill>
                  <a:srgbClr val="000000"/>
                </a:solidFill>
                <a:effectLst/>
              </a:rPr>
              <a:t>respectent les critères équitables qu’on a mentionné.</a:t>
            </a:r>
          </a:p>
          <a:p>
            <a:pPr marL="0" marR="0" lvl="0" indent="0" algn="just" defTabSz="914400" rtl="0" eaLnBrk="1" fontAlgn="auto" latinLnBrk="0" hangingPunct="1">
              <a:lnSpc>
                <a:spcPct val="115000"/>
              </a:lnSpc>
              <a:spcBef>
                <a:spcPct val="0"/>
              </a:spcBef>
              <a:spcAft>
                <a:spcPct val="0"/>
              </a:spcAft>
              <a:buClr>
                <a:schemeClr val="dk1"/>
              </a:buClr>
              <a:buSzPts val="1100"/>
              <a:buFont typeface="Arial"/>
              <a:buNone/>
              <a:defRPr/>
            </a:pPr>
            <a:endParaRPr lang="fr-FR" sz="1100">
              <a:solidFill>
                <a:schemeClr val="dk1"/>
              </a:solidFill>
              <a:latin typeface="Calibri"/>
              <a:ea typeface="Calibri"/>
              <a:cs typeface="Calibri"/>
              <a:sym typeface="Calibri"/>
            </a:endParaRPr>
          </a:p>
          <a:p>
            <a:pPr marL="0" marR="0" lvl="0" indent="0" algn="just" defTabSz="914400" rtl="0" eaLnBrk="1" fontAlgn="auto" latinLnBrk="0" hangingPunct="1">
              <a:lnSpc>
                <a:spcPct val="115000"/>
              </a:lnSpc>
              <a:spcBef>
                <a:spcPct val="0"/>
              </a:spcBef>
              <a:spcAft>
                <a:spcPct val="0"/>
              </a:spcAft>
              <a:buClr>
                <a:schemeClr val="dk1"/>
              </a:buClr>
              <a:buSzPts val="1100"/>
              <a:buFont typeface="Arial"/>
              <a:buNone/>
              <a:defRPr/>
            </a:pPr>
            <a:r>
              <a:rPr lang="fr-FR" sz="1100">
                <a:solidFill>
                  <a:schemeClr val="dk1"/>
                </a:solidFill>
                <a:latin typeface="Calibri"/>
                <a:ea typeface="Calibri"/>
                <a:cs typeface="Calibri"/>
                <a:sym typeface="Calibri"/>
              </a:rPr>
              <a:t>Une des certifications les plus fiables ici est celle de Fairtrade Canada. Fairtrade Canada est une société sans but lucratif qui fait partie du système mondial du commerce équitable et qui travaille avec les communautés à travers le monde pour un commerce juste et écologique. </a:t>
            </a:r>
          </a:p>
          <a:p>
            <a:pPr marL="158750" indent="0" fontAlgn="base">
              <a:buNone/>
            </a:pPr>
            <a:endParaRPr lang="fr-FR" sz="1100">
              <a:solidFill>
                <a:schemeClr val="dk1"/>
              </a:solidFill>
              <a:latin typeface="Calibri"/>
              <a:ea typeface="Calibri"/>
              <a:cs typeface="Calibri"/>
              <a:sym typeface="Calibri"/>
            </a:endParaRPr>
          </a:p>
          <a:p>
            <a:pPr marL="0" lvl="0" indent="0" algn="just" rtl="0">
              <a:lnSpc>
                <a:spcPct val="115000"/>
              </a:lnSpc>
              <a:spcBef>
                <a:spcPct val="0"/>
              </a:spcBef>
              <a:spcAft>
                <a:spcPct val="0"/>
              </a:spcAft>
              <a:buClr>
                <a:schemeClr val="dk1"/>
              </a:buClr>
              <a:buSzPts val="1100"/>
              <a:buFont typeface="Arial"/>
              <a:buNone/>
            </a:pPr>
            <a:r>
              <a:rPr lang="fr-FR" sz="1100">
                <a:solidFill>
                  <a:schemeClr val="dk1"/>
                </a:solidFill>
                <a:latin typeface="Calibri"/>
                <a:ea typeface="Calibri"/>
                <a:cs typeface="Calibri"/>
                <a:sym typeface="Calibri"/>
              </a:rPr>
              <a:t>Fairtrade est une solution efficace pour les communautés avec des principes solides. Lorsqu’une entreprise a une certification Fairtrade, des vérifications ont été effectuées avant pour être assuré.e.s que tous les standards sont respectés.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b="0" i="0">
                <a:solidFill>
                  <a:srgbClr val="000000"/>
                </a:solidFill>
                <a:effectLst/>
              </a:rPr>
              <a:t>Acheter Fairtrade, c’est aussi être garanti.e…</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b="0" i="0">
              <a:solidFill>
                <a:srgbClr val="000000"/>
              </a:solidFill>
              <a:effectLst/>
            </a:endParaRP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r>
              <a:rPr lang="fr-FR" b="0" i="0">
                <a:solidFill>
                  <a:srgbClr val="000000"/>
                </a:solidFill>
                <a:effectLst/>
              </a:rPr>
              <a:t>Qu’il n’y ait pas eu de travail des enfants ni de travail forcé. Les enfants peuvent donc entre autres avoir l’opportunité d’aller à l’école;</a:t>
            </a: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endParaRPr lang="fr-FR" b="0" i="0">
              <a:solidFill>
                <a:srgbClr val="000000"/>
              </a:solidFill>
              <a:effectLst/>
            </a:endParaRP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r>
              <a:rPr lang="fr-FR" b="0" i="0">
                <a:solidFill>
                  <a:srgbClr val="000000"/>
                </a:solidFill>
                <a:effectLst/>
              </a:rPr>
              <a:t>Que les pesticides dangereux soient interdits, ce qui assure une meilleure santé pour les travailleuses et travailleurs et leur communauté ainsi qu’un meilleur produit;</a:t>
            </a: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endParaRPr lang="fr-FR" b="0" i="0">
              <a:solidFill>
                <a:srgbClr val="000000"/>
              </a:solidFill>
              <a:effectLst/>
            </a:endParaRP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r>
              <a:rPr lang="fr-FR" b="0" i="0">
                <a:solidFill>
                  <a:srgbClr val="000000"/>
                </a:solidFill>
                <a:effectLst/>
              </a:rPr>
              <a:t>Qu’il n’y ait aucune tolérance quant à la discrimination, au harcèlement et aux abus envers les femmes particulièrement. Fairtrade s’assure entre autres que les femmes puissent participer aux prises de décision</a:t>
            </a:r>
            <a:r>
              <a:rPr lang="fr-FR" sz="1100" b="0" i="0" u="none" strike="noStrike" cap="none">
                <a:solidFill>
                  <a:srgbClr val="000000"/>
                </a:solidFill>
                <a:effectLst/>
                <a:latin typeface="Arial"/>
                <a:ea typeface="Arial"/>
                <a:cs typeface="Arial"/>
                <a:sym typeface="Arial"/>
              </a:rPr>
              <a:t> dans leurs communautés et au travail et puissent avoir accès à des positions de pouvoir;</a:t>
            </a: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endParaRPr lang="fr-FR" b="0" i="0">
              <a:solidFill>
                <a:srgbClr val="000000"/>
              </a:solidFill>
              <a:effectLst/>
            </a:endParaRP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r>
              <a:rPr lang="fr-FR" sz="1100" b="0" i="0" u="none" strike="noStrike" cap="none">
                <a:solidFill>
                  <a:srgbClr val="000000"/>
                </a:solidFill>
                <a:effectLst/>
                <a:latin typeface="Arial"/>
                <a:ea typeface="Arial"/>
                <a:cs typeface="Arial"/>
                <a:sym typeface="Arial"/>
              </a:rPr>
              <a:t>Que les agricultrices et les travailleurs aient plus de pouvoir dans les échanges commerciaux et puissent investir dans l’avenir de leur entreprise et de leur communauté;</a:t>
            </a: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endParaRPr lang="fr-FR" sz="1100" b="0" i="0" u="none" strike="noStrike" cap="none">
              <a:solidFill>
                <a:srgbClr val="000000"/>
              </a:solidFill>
              <a:effectLst/>
              <a:latin typeface="Arial"/>
              <a:ea typeface="Arial"/>
              <a:cs typeface="Arial"/>
              <a:sym typeface="Arial"/>
            </a:endParaRP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r>
              <a:rPr lang="fr-FR" sz="1100" b="0" i="0" u="none" strike="noStrike" cap="none">
                <a:solidFill>
                  <a:srgbClr val="000000"/>
                </a:solidFill>
                <a:effectLst/>
                <a:latin typeface="Arial"/>
                <a:ea typeface="Arial"/>
                <a:cs typeface="Arial"/>
                <a:sym typeface="Arial"/>
              </a:rPr>
              <a:t>Que la santé et la sécurité des travailleuses et travailleuses soient protégées.</a:t>
            </a:r>
          </a:p>
          <a:p>
            <a:pPr marL="387350" marR="0" lvl="0" indent="-228600" algn="l" defTabSz="914400" rtl="0" eaLnBrk="1" fontAlgn="auto" latinLnBrk="0" hangingPunct="1">
              <a:lnSpc>
                <a:spcPct val="100000"/>
              </a:lnSpc>
              <a:spcBef>
                <a:spcPct val="0"/>
              </a:spcBef>
              <a:spcAft>
                <a:spcPct val="0"/>
              </a:spcAft>
              <a:buClr>
                <a:srgbClr val="000000"/>
              </a:buClr>
              <a:buSzPts val="1100"/>
              <a:buFont typeface="Arial"/>
              <a:buAutoNum type="arabicPeriod"/>
              <a:defRPr/>
            </a:pPr>
            <a:endParaRPr lang="fr-FR" sz="1100" b="0" i="0" u="none" strike="noStrike" cap="none">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lang="fr-FR" b="0" i="0">
              <a:solidFill>
                <a:srgbClr val="000000"/>
              </a:solidFill>
              <a:effectLst/>
            </a:endParaRP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sz="1100" b="0" i="0" u="none" strike="noStrike" cap="none">
                <a:solidFill>
                  <a:srgbClr val="000000"/>
                </a:solidFill>
                <a:effectLst/>
                <a:latin typeface="Arial"/>
                <a:ea typeface="Arial"/>
                <a:cs typeface="Arial"/>
                <a:sym typeface="Arial"/>
              </a:rPr>
              <a:t>Le commerce équitable est donc une façon de faire des achats qui font du sens. On peut acheter des produits de qualité tout en aidant les gens à avoir une vie meilleure et en protégeant la Terre.</a:t>
            </a:r>
          </a:p>
        </p:txBody>
      </p:sp>
    </p:spTree>
    <p:extLst>
      <p:ext uri="{BB962C8B-B14F-4D97-AF65-F5344CB8AC3E}">
        <p14:creationId xmlns:p14="http://schemas.microsoft.com/office/powerpoint/2010/main" val="322360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CA"/>
              <a:t>Après avoir fait l’activité de l’histoire de l’entreprise de canne à sucre et avoir parlé des impacts positives du commerce équitable: </a:t>
            </a:r>
          </a:p>
          <a:p>
            <a:endParaRPr lang="fr-CA" sz="1100" b="1" i="1" u="none" strike="noStrike" cap="none">
              <a:solidFill>
                <a:srgbClr val="000000"/>
              </a:solidFill>
              <a:effectLst/>
              <a:latin typeface="Arial"/>
              <a:cs typeface="Arial"/>
              <a:sym typeface="Arial"/>
            </a:endParaRPr>
          </a:p>
          <a:p>
            <a:pPr marL="158750" indent="0">
              <a:buNone/>
            </a:pPr>
            <a:r>
              <a:rPr lang="fr-CA" sz="1100" b="1" i="1" u="none" strike="noStrike" cap="none">
                <a:solidFill>
                  <a:srgbClr val="000000"/>
                </a:solidFill>
                <a:effectLst/>
                <a:latin typeface="Arial"/>
                <a:cs typeface="Arial"/>
                <a:sym typeface="Arial"/>
              </a:rPr>
              <a:t>Question 3: </a:t>
            </a:r>
            <a:r>
              <a:rPr lang="fr-FR" sz="1100" b="1" i="1" u="none" strike="noStrike" cap="none">
                <a:solidFill>
                  <a:srgbClr val="000000"/>
                </a:solidFill>
                <a:effectLst/>
                <a:latin typeface="Arial"/>
                <a:cs typeface="Arial"/>
                <a:sym typeface="Arial"/>
              </a:rPr>
              <a:t>q</a:t>
            </a:r>
            <a:r>
              <a:rPr lang="fr-FR" sz="1100" b="1" i="1" u="none" strike="noStrike" cap="none">
                <a:solidFill>
                  <a:srgbClr val="000000"/>
                </a:solidFill>
                <a:effectLst/>
                <a:latin typeface="Arial"/>
                <a:ea typeface="Arial"/>
                <a:cs typeface="Arial"/>
                <a:sym typeface="Arial"/>
              </a:rPr>
              <a:t>uel changement les dirigeantes et dirigeants de l’entreprise de canne à sucre pourraient apporter dans cette situation pour le bien des travailleuses et des travailleurs?</a:t>
            </a:r>
            <a:r>
              <a:rPr lang="fr-FR"/>
              <a:t> </a:t>
            </a:r>
          </a:p>
          <a:p>
            <a:endParaRPr lang="fr-FR"/>
          </a:p>
          <a:p>
            <a:pPr marL="158750" indent="0">
              <a:buNone/>
            </a:pPr>
            <a:r>
              <a:rPr lang="fr-FR" b="1"/>
              <a:t>Question 4: </a:t>
            </a:r>
            <a:r>
              <a:rPr lang="fr-FR" sz="1100" b="1" i="1" u="none" strike="noStrike" cap="none">
                <a:solidFill>
                  <a:srgbClr val="000000"/>
                </a:solidFill>
                <a:effectLst/>
                <a:latin typeface="Arial"/>
                <a:ea typeface="Arial"/>
                <a:cs typeface="Arial"/>
                <a:sym typeface="Arial"/>
              </a:rPr>
              <a:t>Concrètement, comment peux-tu agir à ta façon?</a:t>
            </a:r>
            <a:r>
              <a:rPr lang="fr-FR"/>
              <a:t> </a:t>
            </a:r>
            <a:br>
              <a:rPr lang="fr-FR"/>
            </a:br>
            <a:br>
              <a:rPr lang="fr-FR" b="1"/>
            </a:br>
            <a:endParaRPr lang="fr-CA" b="1"/>
          </a:p>
        </p:txBody>
      </p:sp>
    </p:spTree>
    <p:extLst>
      <p:ext uri="{BB962C8B-B14F-4D97-AF65-F5344CB8AC3E}">
        <p14:creationId xmlns:p14="http://schemas.microsoft.com/office/powerpoint/2010/main" val="416592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xfrm>
      </p:grpSpPr>
      <p:sp>
        <p:nvSpPr>
          <p:cNvPr id="176" name="Google Shape;176;p1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ct val="0"/>
              </a:spcBef>
              <a:spcAft>
                <a:spcPct val="0"/>
              </a:spcAft>
              <a:buClr>
                <a:schemeClr val="dk1"/>
              </a:buClr>
              <a:buSzPts val="1100"/>
              <a:buFont typeface="Arial"/>
              <a:buNone/>
            </a:pPr>
            <a:r>
              <a:rPr lang="fr-FR">
                <a:solidFill>
                  <a:srgbClr val="212121"/>
                </a:solidFill>
                <a:latin typeface="Calibri"/>
                <a:ea typeface="Calibri"/>
                <a:cs typeface="Calibri"/>
                <a:sym typeface="Calibri"/>
              </a:rPr>
              <a:t>Acheter équitable a un impact: </a:t>
            </a:r>
          </a:p>
          <a:p>
            <a:pPr marL="457200" lvl="0" indent="0" algn="just" rtl="0">
              <a:lnSpc>
                <a:spcPct val="100000"/>
              </a:lnSpc>
              <a:spcBef>
                <a:spcPct val="0"/>
              </a:spcBef>
              <a:spcAft>
                <a:spcPct val="0"/>
              </a:spcAft>
              <a:buClr>
                <a:schemeClr val="dk1"/>
              </a:buClr>
              <a:buSzPts val="1100"/>
              <a:buFont typeface="Arial"/>
              <a:buNone/>
            </a:pPr>
            <a:endParaRPr lang="fr-FR">
              <a:solidFill>
                <a:srgbClr val="212121"/>
              </a:solidFill>
              <a:latin typeface="Calibri"/>
              <a:ea typeface="Calibri"/>
              <a:cs typeface="Calibri"/>
              <a:sym typeface="Calibri"/>
            </a:endParaRPr>
          </a:p>
          <a:p>
            <a:pPr marL="914400" lvl="0" indent="-298450" algn="l" rtl="0">
              <a:lnSpc>
                <a:spcPct val="115000"/>
              </a:lnSpc>
              <a:spcBef>
                <a:spcPct val="0"/>
              </a:spcBef>
              <a:spcAft>
                <a:spcPct val="0"/>
              </a:spcAft>
              <a:buClr>
                <a:schemeClr val="dk1"/>
              </a:buClr>
              <a:buSzPts val="1100"/>
              <a:buFont typeface="Calibri"/>
              <a:buChar char="➔"/>
            </a:pPr>
            <a:r>
              <a:rPr lang="fr-FR" sz="1800">
                <a:solidFill>
                  <a:schemeClr val="dk1"/>
                </a:solidFill>
                <a:latin typeface="Calibri"/>
                <a:ea typeface="Calibri"/>
                <a:cs typeface="Calibri"/>
                <a:sym typeface="Calibri"/>
              </a:rPr>
              <a:t>Social; En plus de lutter contre le travail des enfants dans le monde et ainsi encourager l’éducation, le commerce équitable respecte et protège les droits des travailleuses et travailleurs en offrant de bonnes conditions de travail.</a:t>
            </a:r>
          </a:p>
          <a:p>
            <a:pPr marL="914400" lvl="0" indent="0" algn="l" rtl="0">
              <a:lnSpc>
                <a:spcPct val="115000"/>
              </a:lnSpc>
              <a:spcBef>
                <a:spcPct val="0"/>
              </a:spcBef>
              <a:spcAft>
                <a:spcPct val="0"/>
              </a:spcAft>
              <a:buClr>
                <a:schemeClr val="dk1"/>
              </a:buClr>
              <a:buSzPts val="1100"/>
              <a:buFont typeface="Arial"/>
              <a:buNone/>
            </a:pPr>
            <a:endParaRPr lang="fr-FR" sz="1800">
              <a:solidFill>
                <a:schemeClr val="dk1"/>
              </a:solidFill>
              <a:latin typeface="Calibri"/>
              <a:ea typeface="Calibri"/>
              <a:cs typeface="Calibri"/>
              <a:sym typeface="Calibri"/>
            </a:endParaRPr>
          </a:p>
          <a:p>
            <a:pPr marL="914400" lvl="0" indent="-298450" algn="l" rtl="0">
              <a:lnSpc>
                <a:spcPct val="115000"/>
              </a:lnSpc>
              <a:spcBef>
                <a:spcPct val="0"/>
              </a:spcBef>
              <a:spcAft>
                <a:spcPct val="0"/>
              </a:spcAft>
              <a:buClr>
                <a:schemeClr val="dk1"/>
              </a:buClr>
              <a:buSzPts val="1100"/>
              <a:buFont typeface="Calibri"/>
              <a:buChar char="➔"/>
            </a:pPr>
            <a:r>
              <a:rPr lang="fr-FR" sz="1800">
                <a:solidFill>
                  <a:schemeClr val="dk1"/>
                </a:solidFill>
                <a:latin typeface="Calibri"/>
                <a:ea typeface="Calibri"/>
                <a:cs typeface="Calibri"/>
                <a:sym typeface="Calibri"/>
              </a:rPr>
              <a:t>Économique; Le commerce équitable permet aux productrices et producteurs de petites fermes d’avoir plus de pouvoir sur le marché en pouvant offrir un salaire décent et investir dans leur communauté.</a:t>
            </a:r>
          </a:p>
          <a:p>
            <a:pPr marL="615950" lvl="0" indent="0" algn="l" rtl="0">
              <a:lnSpc>
                <a:spcPct val="115000"/>
              </a:lnSpc>
              <a:spcBef>
                <a:spcPct val="0"/>
              </a:spcBef>
              <a:spcAft>
                <a:spcPct val="0"/>
              </a:spcAft>
              <a:buClr>
                <a:schemeClr val="dk1"/>
              </a:buClr>
              <a:buSzPts val="1100"/>
              <a:buFont typeface="Calibri"/>
              <a:buNone/>
            </a:pPr>
            <a:endParaRPr lang="fr-FR" sz="1800">
              <a:solidFill>
                <a:schemeClr val="dk1"/>
              </a:solidFill>
              <a:latin typeface="Calibri"/>
              <a:ea typeface="Calibri"/>
              <a:cs typeface="Calibri"/>
              <a:sym typeface="Calibri"/>
            </a:endParaRPr>
          </a:p>
          <a:p>
            <a:pPr marL="914400" lvl="0" indent="-298450" algn="l" rtl="0">
              <a:lnSpc>
                <a:spcPct val="115000"/>
              </a:lnSpc>
              <a:spcBef>
                <a:spcPct val="0"/>
              </a:spcBef>
              <a:spcAft>
                <a:spcPct val="0"/>
              </a:spcAft>
              <a:buClr>
                <a:schemeClr val="dk1"/>
              </a:buClr>
              <a:buSzPts val="1100"/>
              <a:buFont typeface="Calibri"/>
              <a:buChar char="➔"/>
            </a:pPr>
            <a:r>
              <a:rPr lang="fr-FR" sz="1800">
                <a:solidFill>
                  <a:schemeClr val="dk1"/>
                </a:solidFill>
                <a:latin typeface="Calibri"/>
                <a:ea typeface="Calibri"/>
                <a:cs typeface="Calibri"/>
                <a:sym typeface="Calibri"/>
              </a:rPr>
              <a:t>Environnemental; La majorité des produits sont aussi biologiques, les ressources naturelles sont mieux préservées et l’utilisation de produits chimiques est limitée.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xfrm>
      </p:grpSpPr>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02" name="Google Shape;102;p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xfrm>
      </p:grpSpPr>
      <p:sp>
        <p:nvSpPr>
          <p:cNvPr id="106" name="Google Shape;106;p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ct val="0"/>
              </a:spcBef>
              <a:spcAft>
                <a:spcPct val="0"/>
              </a:spcAft>
              <a:buClr>
                <a:schemeClr val="dk1"/>
              </a:buClr>
              <a:buSzPts val="1100"/>
              <a:buFont typeface="Arial"/>
              <a:buNone/>
            </a:pPr>
            <a:r>
              <a:rPr lang="fr-CA">
                <a:solidFill>
                  <a:schemeClr val="dk1"/>
                </a:solidFill>
                <a:latin typeface="Calibri"/>
                <a:ea typeface="Calibri"/>
                <a:cs typeface="Calibri"/>
                <a:sym typeface="Calibri"/>
              </a:rPr>
              <a:t>Dans l’histoire, la colonisation a contribué aux inégalités. Plusieurs pays dans le continent Africain et Américain entre autres avaient énormément de richesses naturelles et étaient très développés. Les nations Européennes sont venues sur leurs territoires pour les peupler, les gouverner et/ou les contrôler. En s’installant sur des territoires déjà habités et/ou en s’appropriant les ressources naturelles des lieux, on se retrouve dans une situation remplie d’inégalités. Les conséquences sur le commerce conventionnel aujourd’hui sont multiples.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rtl="0">
              <a:lnSpc>
                <a:spcPct val="100000"/>
              </a:lnSpc>
              <a:spcBef>
                <a:spcPct val="0"/>
              </a:spcBef>
              <a:spcAft>
                <a:spcPct val="0"/>
              </a:spcAft>
              <a:buClr>
                <a:srgbClr val="000000"/>
              </a:buClr>
              <a:buSzPts val="1100"/>
              <a:buFont typeface="Arial"/>
              <a:buNone/>
            </a:pPr>
            <a:r>
              <a:rPr lang="fr-FR">
                <a:solidFill>
                  <a:schemeClr val="dk1"/>
                </a:solidFill>
                <a:latin typeface="Calibri"/>
                <a:ea typeface="Calibri"/>
                <a:cs typeface="Calibri"/>
                <a:sym typeface="Calibri"/>
              </a:rPr>
              <a:t>Plusieurs grandes compagnies d’Amérique du nord et d'Europe se sont installées sur ces terres et exploitent les habitantes et habitants qui y travaillent. </a:t>
            </a: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r>
              <a:rPr lang="fr-FR" b="1">
                <a:solidFill>
                  <a:schemeClr val="dk1"/>
                </a:solidFill>
                <a:latin typeface="Calibri"/>
                <a:ea typeface="Calibri"/>
                <a:cs typeface="Calibri"/>
                <a:sym typeface="Calibri"/>
              </a:rPr>
              <a:t>Pauvreté</a:t>
            </a:r>
          </a:p>
          <a:p>
            <a:pPr marL="158750" marR="0" lvl="0" indent="0" algn="l" rtl="0">
              <a:lnSpc>
                <a:spcPct val="100000"/>
              </a:lnSpc>
              <a:spcBef>
                <a:spcPct val="0"/>
              </a:spcBef>
              <a:spcAft>
                <a:spcPct val="0"/>
              </a:spcAft>
              <a:buClr>
                <a:srgbClr val="000000"/>
              </a:buClr>
              <a:buSzPts val="1100"/>
              <a:buFont typeface="Arial"/>
              <a:buNone/>
            </a:pPr>
            <a:r>
              <a:rPr lang="fr-FR" b="0">
                <a:solidFill>
                  <a:schemeClr val="dk1"/>
                </a:solidFill>
                <a:latin typeface="Calibri"/>
                <a:ea typeface="Calibri"/>
                <a:cs typeface="Calibri"/>
                <a:sym typeface="Calibri"/>
              </a:rPr>
              <a:t>Les agricultrices et les agriculteurs qui produisent ce que nous consommons ont un faible revenu</a:t>
            </a:r>
            <a:r>
              <a:rPr lang="fr-FR" b="1">
                <a:solidFill>
                  <a:schemeClr val="dk1"/>
                </a:solidFill>
                <a:latin typeface="Calibri"/>
                <a:ea typeface="Calibri"/>
                <a:cs typeface="Calibri"/>
                <a:sym typeface="Calibri"/>
              </a:rPr>
              <a:t>. </a:t>
            </a:r>
            <a:r>
              <a:rPr lang="fr-FR" b="0">
                <a:solidFill>
                  <a:schemeClr val="dk1"/>
                </a:solidFill>
                <a:latin typeface="Calibri"/>
                <a:ea typeface="Calibri"/>
                <a:cs typeface="Calibri"/>
                <a:sym typeface="Calibri"/>
              </a:rPr>
              <a:t>Sur le marché, les fermes paysannes n’ont pas leur mot à dire. Ce sont les grande entreprises et les compagnies qui transportent les produits d’un continent à l’autre (exportateurs) qui vont choisir les prix. </a:t>
            </a:r>
            <a:r>
              <a:rPr lang="fr-FR">
                <a:solidFill>
                  <a:schemeClr val="dk1"/>
                </a:solidFill>
                <a:latin typeface="Calibri"/>
                <a:ea typeface="Calibri"/>
                <a:cs typeface="Calibri"/>
                <a:sym typeface="Calibri"/>
              </a:rPr>
              <a:t>Par exemple, dans l’industrie des bananes conventionnelles au Guatemala, </a:t>
            </a:r>
            <a:r>
              <a:rPr lang="fr-FR" sz="1100" b="0" i="0" u="none" strike="noStrike" cap="none">
                <a:solidFill>
                  <a:srgbClr val="000000"/>
                </a:solidFill>
                <a:effectLst/>
                <a:latin typeface="Arial"/>
                <a:ea typeface="Arial"/>
                <a:cs typeface="Arial"/>
                <a:sym typeface="Arial"/>
              </a:rPr>
              <a:t>les ouvriers travaillent en moyenne 68 heures par semaine à 1,40$/heure. Ce salaire ne permet pas d’assurer une bonne vie aux travailleuses et travailleurs et de soutenir la communauté. Souvent, les familles n’ont pas les moyens de bien manger, ni d’envoyer leurs enfants à l’école.</a:t>
            </a: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b="1">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r>
              <a:rPr lang="fr-FR" b="1">
                <a:solidFill>
                  <a:schemeClr val="dk1"/>
                </a:solidFill>
                <a:latin typeface="Calibri"/>
                <a:ea typeface="Calibri"/>
                <a:cs typeface="Calibri"/>
                <a:sym typeface="Calibri"/>
              </a:rPr>
              <a:t>Mauvaises conditions de travail </a:t>
            </a:r>
          </a:p>
          <a:p>
            <a:pPr marL="158750" marR="0" lvl="0" indent="0" algn="l" rtl="0">
              <a:lnSpc>
                <a:spcPct val="100000"/>
              </a:lnSpc>
              <a:spcBef>
                <a:spcPct val="0"/>
              </a:spcBef>
              <a:spcAft>
                <a:spcPct val="0"/>
              </a:spcAft>
              <a:buClr>
                <a:srgbClr val="000000"/>
              </a:buClr>
              <a:buSzPts val="1100"/>
              <a:buFont typeface="Arial"/>
              <a:buNone/>
            </a:pPr>
            <a:r>
              <a:rPr lang="fr-FR">
                <a:solidFill>
                  <a:schemeClr val="dk1"/>
                </a:solidFill>
                <a:latin typeface="Calibri"/>
                <a:ea typeface="Calibri"/>
                <a:cs typeface="Calibri"/>
                <a:sym typeface="Calibri"/>
              </a:rPr>
              <a:t>Le travail est difficile physiquement et ce sont de longues heures de travail sans pauses ni protections contre les pesticides dangereux mis en champs. Il n’y a pas non plus de protections en cas d’accidents. Les travailleuses et travailleurs développent souvent des maladies physiques liés à toutes ces conditions. </a:t>
            </a: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r>
              <a:rPr lang="fr-FR" b="1">
                <a:solidFill>
                  <a:schemeClr val="dk1"/>
                </a:solidFill>
                <a:latin typeface="Calibri"/>
                <a:ea typeface="Calibri"/>
                <a:cs typeface="Calibri"/>
                <a:sym typeface="Calibri"/>
              </a:rPr>
              <a:t>Désastres sur l’environnement </a:t>
            </a:r>
          </a:p>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a:solidFill>
                  <a:schemeClr val="dk1"/>
                </a:solidFill>
                <a:latin typeface="Calibri"/>
                <a:ea typeface="Calibri"/>
                <a:cs typeface="Calibri"/>
                <a:sym typeface="Calibri"/>
              </a:rPr>
              <a:t>Ces grandes compagnies exploitent massivement les ressources de ces territoires et utilisent des produits chimiques en grande quantité qui ont des impacts très graves sur l’environnementaux (pollution des eaux, déforestations, destruction des sols, assèchement des sols, pollution de l’air) ainsi que sur santé des travailleuses et travailleurs. Les habitantes et habitants des communautés autour également, de par les eaux usés par les produits chimiques, la pollution de l’air, etc. peuvent vivent des conséquences majeures sur leur santé.</a:t>
            </a:r>
            <a:endParaRPr lang="fr-FR" b="1">
              <a:solidFill>
                <a:schemeClr val="dk1"/>
              </a:solidFill>
              <a:highlight>
                <a:srgbClr val="FFFF00"/>
              </a:highlight>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r>
              <a:rPr lang="fr-FR" b="1">
                <a:solidFill>
                  <a:schemeClr val="dk1"/>
                </a:solidFill>
                <a:latin typeface="Calibri"/>
                <a:ea typeface="Calibri"/>
                <a:cs typeface="Calibri"/>
                <a:sym typeface="Calibri"/>
              </a:rPr>
              <a:t>Travail des enfants </a:t>
            </a:r>
          </a:p>
          <a:p>
            <a:pPr marL="158750" marR="0" lvl="0" indent="0" algn="l" rtl="0">
              <a:lnSpc>
                <a:spcPct val="100000"/>
              </a:lnSpc>
              <a:spcBef>
                <a:spcPct val="0"/>
              </a:spcBef>
              <a:spcAft>
                <a:spcPct val="0"/>
              </a:spcAft>
              <a:buClr>
                <a:srgbClr val="000000"/>
              </a:buClr>
              <a:buSzPts val="1100"/>
              <a:buFont typeface="Arial"/>
              <a:buNone/>
            </a:pPr>
            <a:r>
              <a:rPr lang="fr-FR">
                <a:solidFill>
                  <a:schemeClr val="dk1"/>
                </a:solidFill>
                <a:latin typeface="Calibri"/>
                <a:ea typeface="Calibri"/>
                <a:cs typeface="Calibri"/>
                <a:sym typeface="Calibri"/>
              </a:rPr>
              <a:t>On a pu voir un exemple avec l’industrie du cacao, mais c’est loin d’être une exception. Des enfants sont exploités partout à travers le monde. En 2020, 152 millions d’enfants sont toujours soumis au travail des enfants, dont 70% d’entre elles et eux travaillent en agriculture. Ces enfants ne peuvent pas aller à l’école, ont de mauvaises conditions et reçoivent très peu ou pas d’argent pour leur travail.</a:t>
            </a: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b="1">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r>
              <a:rPr lang="fr-FR" b="1">
                <a:solidFill>
                  <a:schemeClr val="dk1"/>
                </a:solidFill>
                <a:latin typeface="Calibri"/>
                <a:ea typeface="Calibri"/>
                <a:cs typeface="Calibri"/>
                <a:sym typeface="Calibri"/>
              </a:rPr>
              <a:t>Inégalités des genres</a:t>
            </a:r>
          </a:p>
          <a:p>
            <a:pPr marL="158750" marR="0" lvl="0" indent="0" algn="l" rtl="0">
              <a:lnSpc>
                <a:spcPct val="100000"/>
              </a:lnSpc>
              <a:spcBef>
                <a:spcPct val="0"/>
              </a:spcBef>
              <a:spcAft>
                <a:spcPct val="0"/>
              </a:spcAft>
              <a:buClr>
                <a:srgbClr val="000000"/>
              </a:buClr>
              <a:buSzPts val="1100"/>
              <a:buFont typeface="Arial"/>
              <a:buNone/>
            </a:pPr>
            <a:r>
              <a:rPr lang="fr-FR">
                <a:solidFill>
                  <a:schemeClr val="dk1"/>
                </a:solidFill>
                <a:latin typeface="Calibri"/>
                <a:ea typeface="Calibri"/>
                <a:cs typeface="Calibri"/>
                <a:sym typeface="Calibri"/>
              </a:rPr>
              <a:t>Les femmes sont davantage exploitées a</a:t>
            </a:r>
            <a:r>
              <a:rPr lang="fr-FR" sz="1100" b="0" i="0" u="none" strike="noStrike" cap="none">
                <a:solidFill>
                  <a:srgbClr val="000000"/>
                </a:solidFill>
                <a:effectLst/>
                <a:latin typeface="Arial"/>
                <a:ea typeface="Arial"/>
                <a:cs typeface="Arial"/>
                <a:sym typeface="Arial"/>
              </a:rPr>
              <a:t>u travail et privées de leurs droits à une protection égale et à une rémunération égales aux hommes. Elles ont aussi moins de pouvoir de décision et ont moins d’opportunités que les hommes pour ce qui est de la gestion de projets et de l’accès à des positions de pouvoir. </a:t>
            </a:r>
            <a:endParaRPr lang="fr-FR">
              <a:solidFill>
                <a:schemeClr val="dk1"/>
              </a:solidFill>
              <a:latin typeface="Calibri"/>
              <a:ea typeface="Calibri"/>
              <a:cs typeface="Calibri"/>
              <a:sym typeface="Calibri"/>
            </a:endParaRPr>
          </a:p>
          <a:p>
            <a:pPr marL="158750" marR="0" lvl="0" indent="0" algn="l" rtl="0">
              <a:lnSpc>
                <a:spcPct val="100000"/>
              </a:lnSpc>
              <a:spcBef>
                <a:spcPct val="0"/>
              </a:spcBef>
              <a:spcAft>
                <a:spcPct val="0"/>
              </a:spcAft>
              <a:buClr>
                <a:srgbClr val="000000"/>
              </a:buClr>
              <a:buSzPts val="1100"/>
              <a:buFont typeface="Arial"/>
              <a:buNone/>
            </a:pPr>
            <a:endParaRPr lang="fr-F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554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xfrm>
      </p:grpSpPr>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27" name="Google Shape;127;p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xfrm>
      </p:grpSpPr>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2" name="Google Shape;132;p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7" name="Google Shape;137;p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xfrm>
      </p:grpSpPr>
      <p:sp>
        <p:nvSpPr>
          <p:cNvPr id="141" name="Google Shape;1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42" name="Google Shape;142;p1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xfrm>
      </p:grpSpPr>
      <p:sp>
        <p:nvSpPr>
          <p:cNvPr id="146" name="Google Shape;1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47" name="Google Shape;147;p1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type="title">
  <p:cSld name="TITLE">
    <p:spTree>
      <p:nvGrpSpPr>
        <p:cNvPr id="1" name="Shape 9"/>
        <p:cNvGrpSpPr/>
        <p:nvPr/>
      </p:nvGrpSpPr>
      <p:grpSpPr>
        <a:xfrm>
          <a:off x="0" y="0"/>
          <a: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ct val="0"/>
              </a:spcBef>
              <a:spcAft>
                <a:spcPct val="0"/>
              </a:spcAft>
              <a:buSzPts val="5200"/>
              <a:buNone/>
              <a:defRPr sz="5200"/>
            </a:lvl1pPr>
            <a:lvl2pPr lvl="1" algn="ctr">
              <a:lnSpc>
                <a:spcPct val="100000"/>
              </a:lnSpc>
              <a:spcBef>
                <a:spcPct val="0"/>
              </a:spcBef>
              <a:spcAft>
                <a:spcPct val="0"/>
              </a:spcAft>
              <a:buSzPts val="5200"/>
              <a:buNone/>
              <a:defRPr sz="5200"/>
            </a:lvl2pPr>
            <a:lvl3pPr lvl="2" algn="ctr">
              <a:lnSpc>
                <a:spcPct val="100000"/>
              </a:lnSpc>
              <a:spcBef>
                <a:spcPct val="0"/>
              </a:spcBef>
              <a:spcAft>
                <a:spcPct val="0"/>
              </a:spcAft>
              <a:buSzPts val="5200"/>
              <a:buNone/>
              <a:defRPr sz="5200"/>
            </a:lvl3pPr>
            <a:lvl4pPr lvl="3" algn="ctr">
              <a:lnSpc>
                <a:spcPct val="100000"/>
              </a:lnSpc>
              <a:spcBef>
                <a:spcPct val="0"/>
              </a:spcBef>
              <a:spcAft>
                <a:spcPct val="0"/>
              </a:spcAft>
              <a:buSzPts val="5200"/>
              <a:buNone/>
              <a:defRPr sz="5200"/>
            </a:lvl4pPr>
            <a:lvl5pPr lvl="4" algn="ctr">
              <a:lnSpc>
                <a:spcPct val="100000"/>
              </a:lnSpc>
              <a:spcBef>
                <a:spcPct val="0"/>
              </a:spcBef>
              <a:spcAft>
                <a:spcPct val="0"/>
              </a:spcAft>
              <a:buSzPts val="5200"/>
              <a:buNone/>
              <a:defRPr sz="5200"/>
            </a:lvl5pPr>
            <a:lvl6pPr lvl="5" algn="ctr">
              <a:lnSpc>
                <a:spcPct val="100000"/>
              </a:lnSpc>
              <a:spcBef>
                <a:spcPct val="0"/>
              </a:spcBef>
              <a:spcAft>
                <a:spcPct val="0"/>
              </a:spcAft>
              <a:buSzPts val="5200"/>
              <a:buNone/>
              <a:defRPr sz="5200"/>
            </a:lvl6pPr>
            <a:lvl7pPr lvl="6" algn="ctr">
              <a:lnSpc>
                <a:spcPct val="100000"/>
              </a:lnSpc>
              <a:spcBef>
                <a:spcPct val="0"/>
              </a:spcBef>
              <a:spcAft>
                <a:spcPct val="0"/>
              </a:spcAft>
              <a:buSzPts val="5200"/>
              <a:buNone/>
              <a:defRPr sz="5200"/>
            </a:lvl7pPr>
            <a:lvl8pPr lvl="7" algn="ctr">
              <a:lnSpc>
                <a:spcPct val="100000"/>
              </a:lnSpc>
              <a:spcBef>
                <a:spcPct val="0"/>
              </a:spcBef>
              <a:spcAft>
                <a:spcPct val="0"/>
              </a:spcAft>
              <a:buSzPts val="5200"/>
              <a:buNone/>
              <a:defRPr sz="5200"/>
            </a:lvl8pPr>
            <a:lvl9pPr lvl="8" algn="ctr">
              <a:lnSpc>
                <a:spcPct val="100000"/>
              </a:lnSpc>
              <a:spcBef>
                <a:spcPct val="0"/>
              </a:spcBef>
              <a:spcAft>
                <a:spcPct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ct val="0"/>
              </a:spcBef>
              <a:spcAft>
                <a:spcPct val="0"/>
              </a:spcAft>
              <a:buSzPts val="2800"/>
              <a:buNone/>
              <a:defRPr sz="28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ig number">
  <p:cSld name="BIG_NUMBER">
    <p:spTree>
      <p:nvGrpSpPr>
        <p:cNvPr id="1" name="Shape 44"/>
        <p:cNvGrpSpPr/>
        <p:nvPr/>
      </p:nvGrpSpPr>
      <p:grpSpPr>
        <a:xfrm>
          <a:off x="0" y="0"/>
          <a:ext cx="0" cy="0"/>
        </a:xfrm>
      </p:grpSpPr>
      <p:sp>
        <p:nvSpPr>
          <p:cNvPr id="45" name="Google Shape;45;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ct val="0"/>
              </a:spcBef>
              <a:spcAft>
                <a:spcPct val="0"/>
              </a:spcAft>
              <a:buSzPts val="12000"/>
              <a:buNone/>
              <a:defRPr sz="12000"/>
            </a:lvl1pPr>
            <a:lvl2pPr lvl="1" algn="ctr">
              <a:lnSpc>
                <a:spcPct val="100000"/>
              </a:lnSpc>
              <a:spcBef>
                <a:spcPct val="0"/>
              </a:spcBef>
              <a:spcAft>
                <a:spcPct val="0"/>
              </a:spcAft>
              <a:buSzPts val="12000"/>
              <a:buNone/>
              <a:defRPr sz="12000"/>
            </a:lvl2pPr>
            <a:lvl3pPr lvl="2" algn="ctr">
              <a:lnSpc>
                <a:spcPct val="100000"/>
              </a:lnSpc>
              <a:spcBef>
                <a:spcPct val="0"/>
              </a:spcBef>
              <a:spcAft>
                <a:spcPct val="0"/>
              </a:spcAft>
              <a:buSzPts val="12000"/>
              <a:buNone/>
              <a:defRPr sz="12000"/>
            </a:lvl3pPr>
            <a:lvl4pPr lvl="3" algn="ctr">
              <a:lnSpc>
                <a:spcPct val="100000"/>
              </a:lnSpc>
              <a:spcBef>
                <a:spcPct val="0"/>
              </a:spcBef>
              <a:spcAft>
                <a:spcPct val="0"/>
              </a:spcAft>
              <a:buSzPts val="12000"/>
              <a:buNone/>
              <a:defRPr sz="12000"/>
            </a:lvl4pPr>
            <a:lvl5pPr lvl="4" algn="ctr">
              <a:lnSpc>
                <a:spcPct val="100000"/>
              </a:lnSpc>
              <a:spcBef>
                <a:spcPct val="0"/>
              </a:spcBef>
              <a:spcAft>
                <a:spcPct val="0"/>
              </a:spcAft>
              <a:buSzPts val="12000"/>
              <a:buNone/>
              <a:defRPr sz="12000"/>
            </a:lvl5pPr>
            <a:lvl6pPr lvl="5" algn="ctr">
              <a:lnSpc>
                <a:spcPct val="100000"/>
              </a:lnSpc>
              <a:spcBef>
                <a:spcPct val="0"/>
              </a:spcBef>
              <a:spcAft>
                <a:spcPct val="0"/>
              </a:spcAft>
              <a:buSzPts val="12000"/>
              <a:buNone/>
              <a:defRPr sz="12000"/>
            </a:lvl6pPr>
            <a:lvl7pPr lvl="6" algn="ctr">
              <a:lnSpc>
                <a:spcPct val="100000"/>
              </a:lnSpc>
              <a:spcBef>
                <a:spcPct val="0"/>
              </a:spcBef>
              <a:spcAft>
                <a:spcPct val="0"/>
              </a:spcAft>
              <a:buSzPts val="12000"/>
              <a:buNone/>
              <a:defRPr sz="12000"/>
            </a:lvl7pPr>
            <a:lvl8pPr lvl="7" algn="ctr">
              <a:lnSpc>
                <a:spcPct val="100000"/>
              </a:lnSpc>
              <a:spcBef>
                <a:spcPct val="0"/>
              </a:spcBef>
              <a:spcAft>
                <a:spcPct val="0"/>
              </a:spcAft>
              <a:buSzPts val="12000"/>
              <a:buNone/>
              <a:defRPr sz="12000"/>
            </a:lvl8pPr>
            <a:lvl9pPr lvl="8" algn="ctr">
              <a:lnSpc>
                <a:spcPct val="100000"/>
              </a:lnSpc>
              <a:spcBef>
                <a:spcPct val="0"/>
              </a:spcBef>
              <a:spcAft>
                <a:spcPct val="0"/>
              </a:spcAft>
              <a:buSzPts val="12000"/>
              <a:buNone/>
              <a:defRPr sz="12000"/>
            </a:lvl9pPr>
          </a:lstStyle>
          <a:p>
            <a:r>
              <a:t>xx%</a:t>
            </a:r>
          </a:p>
        </p:txBody>
      </p:sp>
      <p:sp>
        <p:nvSpPr>
          <p:cNvPr id="46" name="Google Shape;46;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ct val="0"/>
              </a:spcBef>
              <a:spcAft>
                <a:spcPct val="0"/>
              </a:spcAft>
              <a:buSzPts val="1800"/>
              <a:buChar char="●"/>
              <a:defRPr/>
            </a:lvl1pPr>
            <a:lvl2pPr marL="914400" lvl="1" indent="-317500" algn="ctr">
              <a:lnSpc>
                <a:spcPct val="115000"/>
              </a:lnSpc>
              <a:spcBef>
                <a:spcPct val="0"/>
              </a:spcBef>
              <a:spcAft>
                <a:spcPct val="0"/>
              </a:spcAft>
              <a:buSzPts val="1400"/>
              <a:buChar char="○"/>
              <a:defRPr/>
            </a:lvl2pPr>
            <a:lvl3pPr marL="1371600" lvl="2" indent="-317500" algn="ctr">
              <a:lnSpc>
                <a:spcPct val="115000"/>
              </a:lnSpc>
              <a:spcBef>
                <a:spcPct val="0"/>
              </a:spcBef>
              <a:spcAft>
                <a:spcPct val="0"/>
              </a:spcAft>
              <a:buSzPts val="1400"/>
              <a:buChar char="■"/>
              <a:defRPr/>
            </a:lvl3pPr>
            <a:lvl4pPr marL="1828800" lvl="3" indent="-317500" algn="ctr">
              <a:lnSpc>
                <a:spcPct val="115000"/>
              </a:lnSpc>
              <a:spcBef>
                <a:spcPct val="0"/>
              </a:spcBef>
              <a:spcAft>
                <a:spcPct val="0"/>
              </a:spcAft>
              <a:buSzPts val="1400"/>
              <a:buChar char="●"/>
              <a:defRPr/>
            </a:lvl4pPr>
            <a:lvl5pPr marL="2286000" lvl="4" indent="-317500" algn="ctr">
              <a:lnSpc>
                <a:spcPct val="115000"/>
              </a:lnSpc>
              <a:spcBef>
                <a:spcPct val="0"/>
              </a:spcBef>
              <a:spcAft>
                <a:spcPct val="0"/>
              </a:spcAft>
              <a:buSzPts val="1400"/>
              <a:buChar char="○"/>
              <a:defRPr/>
            </a:lvl5pPr>
            <a:lvl6pPr marL="2743200" lvl="5" indent="-317500" algn="ctr">
              <a:lnSpc>
                <a:spcPct val="115000"/>
              </a:lnSpc>
              <a:spcBef>
                <a:spcPct val="0"/>
              </a:spcBef>
              <a:spcAft>
                <a:spcPct val="0"/>
              </a:spcAft>
              <a:buSzPts val="1400"/>
              <a:buChar char="■"/>
              <a:defRPr/>
            </a:lvl6pPr>
            <a:lvl7pPr marL="3200400" lvl="6" indent="-317500" algn="ctr">
              <a:lnSpc>
                <a:spcPct val="115000"/>
              </a:lnSpc>
              <a:spcBef>
                <a:spcPct val="0"/>
              </a:spcBef>
              <a:spcAft>
                <a:spcPct val="0"/>
              </a:spcAft>
              <a:buSzPts val="1400"/>
              <a:buChar char="●"/>
              <a:defRPr/>
            </a:lvl7pPr>
            <a:lvl8pPr marL="3657600" lvl="7" indent="-317500" algn="ctr">
              <a:lnSpc>
                <a:spcPct val="115000"/>
              </a:lnSpc>
              <a:spcBef>
                <a:spcPct val="0"/>
              </a:spcBef>
              <a:spcAft>
                <a:spcPct val="0"/>
              </a:spcAft>
              <a:buSzPts val="1400"/>
              <a:buChar char="○"/>
              <a:defRPr/>
            </a:lvl8pPr>
            <a:lvl9pPr marL="4114800" lvl="8" indent="-317500" algn="ctr">
              <a:lnSpc>
                <a:spcPct val="115000"/>
              </a:lnSpc>
              <a:spcBef>
                <a:spcPct val="0"/>
              </a:spcBef>
              <a:spcAft>
                <a:spcPct val="0"/>
              </a:spcAft>
              <a:buSzPts val="1400"/>
              <a:buChar char="■"/>
              <a:defRPr/>
            </a:lvl9pPr>
          </a:lstStyle>
          <a:p>
            <a:endParaRPr/>
          </a:p>
        </p:txBody>
      </p:sp>
      <p:sp>
        <p:nvSpPr>
          <p:cNvPr id="47" name="Google Shape;4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type="blank">
  <p:cSld name="BLANK">
    <p:spTree>
      <p:nvGrpSpPr>
        <p:cNvPr id="1" name="Shape 48"/>
        <p:cNvGrpSpPr/>
        <p:nvPr/>
      </p:nvGrpSpPr>
      <p:grpSpPr>
        <a:xfrm>
          <a:off x="0" y="0"/>
          <a:ext cx="0" cy="0"/>
        </a:xfrm>
      </p:grpSpPr>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header" type="secHead">
  <p:cSld name="SECTION_HEADER">
    <p:spTree>
      <p:nvGrpSpPr>
        <p:cNvPr id="1" name="Shape 58"/>
        <p:cNvGrpSpPr/>
        <p:nvPr/>
      </p:nvGrpSpPr>
      <p:grpSpPr>
        <a:xfrm>
          <a:off x="0" y="0"/>
          <a:ext cx="0" cy="0"/>
        </a:xfrm>
      </p:grpSpPr>
      <p:sp>
        <p:nvSpPr>
          <p:cNvPr id="59" name="Google Shape;59;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ct val="0"/>
              </a:spcBef>
              <a:spcAft>
                <a:spcPct val="0"/>
              </a:spcAft>
              <a:buSzPts val="3600"/>
              <a:buNone/>
              <a:defRPr sz="3600"/>
            </a:lvl1pPr>
            <a:lvl2pPr lvl="1" algn="ctr">
              <a:lnSpc>
                <a:spcPct val="100000"/>
              </a:lnSpc>
              <a:spcBef>
                <a:spcPct val="0"/>
              </a:spcBef>
              <a:spcAft>
                <a:spcPct val="0"/>
              </a:spcAft>
              <a:buSzPts val="3600"/>
              <a:buNone/>
              <a:defRPr sz="3600"/>
            </a:lvl2pPr>
            <a:lvl3pPr lvl="2" algn="ctr">
              <a:lnSpc>
                <a:spcPct val="100000"/>
              </a:lnSpc>
              <a:spcBef>
                <a:spcPct val="0"/>
              </a:spcBef>
              <a:spcAft>
                <a:spcPct val="0"/>
              </a:spcAft>
              <a:buSzPts val="3600"/>
              <a:buNone/>
              <a:defRPr sz="3600"/>
            </a:lvl3pPr>
            <a:lvl4pPr lvl="3" algn="ctr">
              <a:lnSpc>
                <a:spcPct val="100000"/>
              </a:lnSpc>
              <a:spcBef>
                <a:spcPct val="0"/>
              </a:spcBef>
              <a:spcAft>
                <a:spcPct val="0"/>
              </a:spcAft>
              <a:buSzPts val="3600"/>
              <a:buNone/>
              <a:defRPr sz="3600"/>
            </a:lvl4pPr>
            <a:lvl5pPr lvl="4" algn="ctr">
              <a:lnSpc>
                <a:spcPct val="100000"/>
              </a:lnSpc>
              <a:spcBef>
                <a:spcPct val="0"/>
              </a:spcBef>
              <a:spcAft>
                <a:spcPct val="0"/>
              </a:spcAft>
              <a:buSzPts val="3600"/>
              <a:buNone/>
              <a:defRPr sz="3600"/>
            </a:lvl5pPr>
            <a:lvl6pPr lvl="5" algn="ctr">
              <a:lnSpc>
                <a:spcPct val="100000"/>
              </a:lnSpc>
              <a:spcBef>
                <a:spcPct val="0"/>
              </a:spcBef>
              <a:spcAft>
                <a:spcPct val="0"/>
              </a:spcAft>
              <a:buSzPts val="3600"/>
              <a:buNone/>
              <a:defRPr sz="3600"/>
            </a:lvl6pPr>
            <a:lvl7pPr lvl="6" algn="ctr">
              <a:lnSpc>
                <a:spcPct val="100000"/>
              </a:lnSpc>
              <a:spcBef>
                <a:spcPct val="0"/>
              </a:spcBef>
              <a:spcAft>
                <a:spcPct val="0"/>
              </a:spcAft>
              <a:buSzPts val="3600"/>
              <a:buNone/>
              <a:defRPr sz="3600"/>
            </a:lvl7pPr>
            <a:lvl8pPr lvl="7" algn="ctr">
              <a:lnSpc>
                <a:spcPct val="100000"/>
              </a:lnSpc>
              <a:spcBef>
                <a:spcPct val="0"/>
              </a:spcBef>
              <a:spcAft>
                <a:spcPct val="0"/>
              </a:spcAft>
              <a:buSzPts val="3600"/>
              <a:buNone/>
              <a:defRPr sz="3600"/>
            </a:lvl8pPr>
            <a:lvl9pPr lvl="8" algn="ctr">
              <a:lnSpc>
                <a:spcPct val="100000"/>
              </a:lnSpc>
              <a:spcBef>
                <a:spcPct val="0"/>
              </a:spcBef>
              <a:spcAft>
                <a:spcPct val="0"/>
              </a:spcAft>
              <a:buSzPts val="3600"/>
              <a:buNone/>
              <a:defRPr sz="3600"/>
            </a:lvl9pPr>
          </a:lstStyle>
          <a:p>
            <a:endParaRPr/>
          </a:p>
        </p:txBody>
      </p:sp>
      <p:sp>
        <p:nvSpPr>
          <p:cNvPr id="60" name="Google Shape;6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body" type="tx">
  <p:cSld name="TITLE_AND_BODY">
    <p:spTree>
      <p:nvGrpSpPr>
        <p:cNvPr id="1" name="Shape 61"/>
        <p:cNvGrpSpPr/>
        <p:nvPr/>
      </p:nvGrpSpPr>
      <p:grpSpPr>
        <a:xfrm>
          <a:off x="0" y="0"/>
          <a:ext cx="0" cy="0"/>
        </a:xfrm>
      </p:grpSpPr>
      <p:sp>
        <p:nvSpPr>
          <p:cNvPr id="62" name="Google Shape;62;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3" name="Google Shape;63;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ct val="0"/>
              </a:spcBef>
              <a:spcAft>
                <a:spcPct val="0"/>
              </a:spcAft>
              <a:buSzPts val="1400"/>
              <a:buChar char="○"/>
              <a:defRPr/>
            </a:lvl2pPr>
            <a:lvl3pPr marL="1371600" lvl="2" indent="-317500" algn="l">
              <a:lnSpc>
                <a:spcPct val="115000"/>
              </a:lnSpc>
              <a:spcBef>
                <a:spcPct val="0"/>
              </a:spcBef>
              <a:spcAft>
                <a:spcPct val="0"/>
              </a:spcAft>
              <a:buSzPts val="1400"/>
              <a:buChar char="■"/>
              <a:defRPr/>
            </a:lvl3pPr>
            <a:lvl4pPr marL="1828800" lvl="3" indent="-317500" algn="l">
              <a:lnSpc>
                <a:spcPct val="115000"/>
              </a:lnSpc>
              <a:spcBef>
                <a:spcPct val="0"/>
              </a:spcBef>
              <a:spcAft>
                <a:spcPct val="0"/>
              </a:spcAft>
              <a:buSzPts val="1400"/>
              <a:buChar char="●"/>
              <a:defRPr/>
            </a:lvl4pPr>
            <a:lvl5pPr marL="2286000" lvl="4" indent="-317500" algn="l">
              <a:lnSpc>
                <a:spcPct val="115000"/>
              </a:lnSpc>
              <a:spcBef>
                <a:spcPct val="0"/>
              </a:spcBef>
              <a:spcAft>
                <a:spcPct val="0"/>
              </a:spcAft>
              <a:buSzPts val="1400"/>
              <a:buChar char="○"/>
              <a:defRPr/>
            </a:lvl5pPr>
            <a:lvl6pPr marL="2743200" lvl="5" indent="-317500" algn="l">
              <a:lnSpc>
                <a:spcPct val="115000"/>
              </a:lnSpc>
              <a:spcBef>
                <a:spcPct val="0"/>
              </a:spcBef>
              <a:spcAft>
                <a:spcPct val="0"/>
              </a:spcAft>
              <a:buSzPts val="1400"/>
              <a:buChar char="■"/>
              <a:defRPr/>
            </a:lvl6pPr>
            <a:lvl7pPr marL="3200400" lvl="6" indent="-317500" algn="l">
              <a:lnSpc>
                <a:spcPct val="115000"/>
              </a:lnSpc>
              <a:spcBef>
                <a:spcPct val="0"/>
              </a:spcBef>
              <a:spcAft>
                <a:spcPct val="0"/>
              </a:spcAft>
              <a:buSzPts val="1400"/>
              <a:buChar char="●"/>
              <a:defRPr/>
            </a:lvl7pPr>
            <a:lvl8pPr marL="3657600" lvl="7" indent="-317500" algn="l">
              <a:lnSpc>
                <a:spcPct val="115000"/>
              </a:lnSpc>
              <a:spcBef>
                <a:spcPct val="0"/>
              </a:spcBef>
              <a:spcAft>
                <a:spcPct val="0"/>
              </a:spcAft>
              <a:buSzPts val="1400"/>
              <a:buChar char="○"/>
              <a:defRPr/>
            </a:lvl8pPr>
            <a:lvl9pPr marL="4114800" lvl="8" indent="-317500" algn="l">
              <a:lnSpc>
                <a:spcPct val="115000"/>
              </a:lnSpc>
              <a:spcBef>
                <a:spcPct val="0"/>
              </a:spcBef>
              <a:spcAft>
                <a:spcPct val="0"/>
              </a:spcAft>
              <a:buSzPts val="1400"/>
              <a:buChar char="■"/>
              <a:defRPr/>
            </a:lvl9pPr>
          </a:lstStyle>
          <a:p>
            <a:endParaRPr/>
          </a:p>
        </p:txBody>
      </p:sp>
      <p:sp>
        <p:nvSpPr>
          <p:cNvPr id="64" name="Google Shape;6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type="twoColTx">
  <p:cSld name="TITLE_AND_TWO_COLUMNS">
    <p:spTree>
      <p:nvGrpSpPr>
        <p:cNvPr id="1" name="Shape 65"/>
        <p:cNvGrpSpPr/>
        <p:nvPr/>
      </p:nvGrpSpPr>
      <p:grpSpPr>
        <a:xfrm>
          <a:off x="0" y="0"/>
          <a:ext cx="0" cy="0"/>
        </a:xfrm>
      </p:grpSpPr>
      <p:sp>
        <p:nvSpPr>
          <p:cNvPr id="66" name="Google Shape;6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7" name="Google Shape;67;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68" name="Google Shape;68;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69" name="Google Shape;6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type="titleOnly">
  <p:cSld name="TITLE_ONLY">
    <p:spTree>
      <p:nvGrpSpPr>
        <p:cNvPr id="1" name="Shape 70"/>
        <p:cNvGrpSpPr/>
        <p:nvPr/>
      </p:nvGrpSpPr>
      <p:grpSpPr>
        <a:xfrm>
          <a:off x="0" y="0"/>
          <a:ext cx="0" cy="0"/>
        </a:xfrm>
      </p:grpSpPr>
      <p:sp>
        <p:nvSpPr>
          <p:cNvPr id="71" name="Google Shape;71;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72" name="Google Shape;7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One column text">
  <p:cSld name="ONE_COLUMN_TEXT">
    <p:spTree>
      <p:nvGrpSpPr>
        <p:cNvPr id="1" name="Shape 73"/>
        <p:cNvGrpSpPr/>
        <p:nvPr/>
      </p:nvGrpSpPr>
      <p:grpSpPr>
        <a:xfrm>
          <a:off x="0" y="0"/>
          <a:ext cx="0" cy="0"/>
        </a:xfrm>
      </p:grpSpPr>
      <p:sp>
        <p:nvSpPr>
          <p:cNvPr id="74" name="Google Shape;74;p3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75" name="Google Shape;75;p3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ct val="0"/>
              </a:spcBef>
              <a:spcAft>
                <a:spcPct val="0"/>
              </a:spcAft>
              <a:buSzPts val="1200"/>
              <a:buChar char="●"/>
              <a:defRPr sz="12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76" name="Google Shape;7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Main point">
  <p:cSld name="MAIN_POINT">
    <p:spTree>
      <p:nvGrpSpPr>
        <p:cNvPr id="1" name="Shape 77"/>
        <p:cNvGrpSpPr/>
        <p:nvPr/>
      </p:nvGrpSpPr>
      <p:grpSpPr>
        <a:xfrm>
          <a:off x="0" y="0"/>
          <a:ext cx="0" cy="0"/>
        </a:xfrm>
      </p:grpSpPr>
      <p:sp>
        <p:nvSpPr>
          <p:cNvPr id="78" name="Google Shape;78;p3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ct val="0"/>
              </a:spcBef>
              <a:spcAft>
                <a:spcPct val="0"/>
              </a:spcAft>
              <a:buSzPts val="4800"/>
              <a:buNone/>
              <a:defRPr sz="4800"/>
            </a:lvl1pPr>
            <a:lvl2pPr lvl="1" algn="l">
              <a:lnSpc>
                <a:spcPct val="100000"/>
              </a:lnSpc>
              <a:spcBef>
                <a:spcPct val="0"/>
              </a:spcBef>
              <a:spcAft>
                <a:spcPct val="0"/>
              </a:spcAft>
              <a:buSzPts val="4800"/>
              <a:buNone/>
              <a:defRPr sz="4800"/>
            </a:lvl2pPr>
            <a:lvl3pPr lvl="2" algn="l">
              <a:lnSpc>
                <a:spcPct val="100000"/>
              </a:lnSpc>
              <a:spcBef>
                <a:spcPct val="0"/>
              </a:spcBef>
              <a:spcAft>
                <a:spcPct val="0"/>
              </a:spcAft>
              <a:buSzPts val="4800"/>
              <a:buNone/>
              <a:defRPr sz="4800"/>
            </a:lvl3pPr>
            <a:lvl4pPr lvl="3" algn="l">
              <a:lnSpc>
                <a:spcPct val="100000"/>
              </a:lnSpc>
              <a:spcBef>
                <a:spcPct val="0"/>
              </a:spcBef>
              <a:spcAft>
                <a:spcPct val="0"/>
              </a:spcAft>
              <a:buSzPts val="4800"/>
              <a:buNone/>
              <a:defRPr sz="4800"/>
            </a:lvl4pPr>
            <a:lvl5pPr lvl="4" algn="l">
              <a:lnSpc>
                <a:spcPct val="100000"/>
              </a:lnSpc>
              <a:spcBef>
                <a:spcPct val="0"/>
              </a:spcBef>
              <a:spcAft>
                <a:spcPct val="0"/>
              </a:spcAft>
              <a:buSzPts val="4800"/>
              <a:buNone/>
              <a:defRPr sz="4800"/>
            </a:lvl5pPr>
            <a:lvl6pPr lvl="5" algn="l">
              <a:lnSpc>
                <a:spcPct val="100000"/>
              </a:lnSpc>
              <a:spcBef>
                <a:spcPct val="0"/>
              </a:spcBef>
              <a:spcAft>
                <a:spcPct val="0"/>
              </a:spcAft>
              <a:buSzPts val="4800"/>
              <a:buNone/>
              <a:defRPr sz="4800"/>
            </a:lvl6pPr>
            <a:lvl7pPr lvl="6" algn="l">
              <a:lnSpc>
                <a:spcPct val="100000"/>
              </a:lnSpc>
              <a:spcBef>
                <a:spcPct val="0"/>
              </a:spcBef>
              <a:spcAft>
                <a:spcPct val="0"/>
              </a:spcAft>
              <a:buSzPts val="4800"/>
              <a:buNone/>
              <a:defRPr sz="4800"/>
            </a:lvl7pPr>
            <a:lvl8pPr lvl="7" algn="l">
              <a:lnSpc>
                <a:spcPct val="100000"/>
              </a:lnSpc>
              <a:spcBef>
                <a:spcPct val="0"/>
              </a:spcBef>
              <a:spcAft>
                <a:spcPct val="0"/>
              </a:spcAft>
              <a:buSzPts val="4800"/>
              <a:buNone/>
              <a:defRPr sz="4800"/>
            </a:lvl8pPr>
            <a:lvl9pPr lvl="8" algn="l">
              <a:lnSpc>
                <a:spcPct val="100000"/>
              </a:lnSpc>
              <a:spcBef>
                <a:spcPct val="0"/>
              </a:spcBef>
              <a:spcAft>
                <a:spcPct val="0"/>
              </a:spcAft>
              <a:buSzPts val="4800"/>
              <a:buNone/>
              <a:defRPr sz="4800"/>
            </a:lvl9pPr>
          </a:lstStyle>
          <a:p>
            <a:endParaRPr/>
          </a:p>
        </p:txBody>
      </p:sp>
      <p:sp>
        <p:nvSpPr>
          <p:cNvPr id="79" name="Google Shape;7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title and description">
  <p:cSld name="SECTION_TITLE_AND_DESCRIPTION">
    <p:spTree>
      <p:nvGrpSpPr>
        <p:cNvPr id="1" name="Shape 80"/>
        <p:cNvGrpSpPr/>
        <p:nvPr/>
      </p:nvGrpSpPr>
      <p:grpSpPr>
        <a:xfrm>
          <a:off x="0" y="0"/>
          <a:ext cx="0" cy="0"/>
        </a:xfrm>
      </p:grpSpPr>
      <p:sp>
        <p:nvSpPr>
          <p:cNvPr id="81" name="Google Shape;81;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ct val="0"/>
              </a:spcBef>
              <a:spcAft>
                <a:spcPct val="0"/>
              </a:spcAft>
              <a:buSzPts val="4200"/>
              <a:buNone/>
              <a:defRPr sz="4200"/>
            </a:lvl1pPr>
            <a:lvl2pPr lvl="1" algn="ctr">
              <a:lnSpc>
                <a:spcPct val="100000"/>
              </a:lnSpc>
              <a:spcBef>
                <a:spcPct val="0"/>
              </a:spcBef>
              <a:spcAft>
                <a:spcPct val="0"/>
              </a:spcAft>
              <a:buSzPts val="4200"/>
              <a:buNone/>
              <a:defRPr sz="4200"/>
            </a:lvl2pPr>
            <a:lvl3pPr lvl="2" algn="ctr">
              <a:lnSpc>
                <a:spcPct val="100000"/>
              </a:lnSpc>
              <a:spcBef>
                <a:spcPct val="0"/>
              </a:spcBef>
              <a:spcAft>
                <a:spcPct val="0"/>
              </a:spcAft>
              <a:buSzPts val="4200"/>
              <a:buNone/>
              <a:defRPr sz="4200"/>
            </a:lvl3pPr>
            <a:lvl4pPr lvl="3" algn="ctr">
              <a:lnSpc>
                <a:spcPct val="100000"/>
              </a:lnSpc>
              <a:spcBef>
                <a:spcPct val="0"/>
              </a:spcBef>
              <a:spcAft>
                <a:spcPct val="0"/>
              </a:spcAft>
              <a:buSzPts val="4200"/>
              <a:buNone/>
              <a:defRPr sz="4200"/>
            </a:lvl4pPr>
            <a:lvl5pPr lvl="4" algn="ctr">
              <a:lnSpc>
                <a:spcPct val="100000"/>
              </a:lnSpc>
              <a:spcBef>
                <a:spcPct val="0"/>
              </a:spcBef>
              <a:spcAft>
                <a:spcPct val="0"/>
              </a:spcAft>
              <a:buSzPts val="4200"/>
              <a:buNone/>
              <a:defRPr sz="4200"/>
            </a:lvl5pPr>
            <a:lvl6pPr lvl="5" algn="ctr">
              <a:lnSpc>
                <a:spcPct val="100000"/>
              </a:lnSpc>
              <a:spcBef>
                <a:spcPct val="0"/>
              </a:spcBef>
              <a:spcAft>
                <a:spcPct val="0"/>
              </a:spcAft>
              <a:buSzPts val="4200"/>
              <a:buNone/>
              <a:defRPr sz="4200"/>
            </a:lvl6pPr>
            <a:lvl7pPr lvl="6" algn="ctr">
              <a:lnSpc>
                <a:spcPct val="100000"/>
              </a:lnSpc>
              <a:spcBef>
                <a:spcPct val="0"/>
              </a:spcBef>
              <a:spcAft>
                <a:spcPct val="0"/>
              </a:spcAft>
              <a:buSzPts val="4200"/>
              <a:buNone/>
              <a:defRPr sz="4200"/>
            </a:lvl7pPr>
            <a:lvl8pPr lvl="7" algn="ctr">
              <a:lnSpc>
                <a:spcPct val="100000"/>
              </a:lnSpc>
              <a:spcBef>
                <a:spcPct val="0"/>
              </a:spcBef>
              <a:spcAft>
                <a:spcPct val="0"/>
              </a:spcAft>
              <a:buSzPts val="4200"/>
              <a:buNone/>
              <a:defRPr sz="4200"/>
            </a:lvl8pPr>
            <a:lvl9pPr lvl="8" algn="ctr">
              <a:lnSpc>
                <a:spcPct val="100000"/>
              </a:lnSpc>
              <a:spcBef>
                <a:spcPct val="0"/>
              </a:spcBef>
              <a:spcAft>
                <a:spcPct val="0"/>
              </a:spcAft>
              <a:buSzPts val="4200"/>
              <a:buNone/>
              <a:defRPr sz="4200"/>
            </a:lvl9pPr>
          </a:lstStyle>
          <a:p>
            <a:endParaRPr/>
          </a:p>
        </p:txBody>
      </p:sp>
      <p:sp>
        <p:nvSpPr>
          <p:cNvPr id="83" name="Google Shape;83;p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84" name="Google Shape;84;p3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ct val="0"/>
              </a:spcBef>
              <a:spcAft>
                <a:spcPct val="0"/>
              </a:spcAft>
              <a:buSzPts val="1400"/>
              <a:buChar char="○"/>
              <a:defRPr/>
            </a:lvl2pPr>
            <a:lvl3pPr marL="1371600" lvl="2" indent="-317500" algn="l">
              <a:lnSpc>
                <a:spcPct val="115000"/>
              </a:lnSpc>
              <a:spcBef>
                <a:spcPct val="0"/>
              </a:spcBef>
              <a:spcAft>
                <a:spcPct val="0"/>
              </a:spcAft>
              <a:buSzPts val="1400"/>
              <a:buChar char="■"/>
              <a:defRPr/>
            </a:lvl3pPr>
            <a:lvl4pPr marL="1828800" lvl="3" indent="-317500" algn="l">
              <a:lnSpc>
                <a:spcPct val="115000"/>
              </a:lnSpc>
              <a:spcBef>
                <a:spcPct val="0"/>
              </a:spcBef>
              <a:spcAft>
                <a:spcPct val="0"/>
              </a:spcAft>
              <a:buSzPts val="1400"/>
              <a:buChar char="●"/>
              <a:defRPr/>
            </a:lvl4pPr>
            <a:lvl5pPr marL="2286000" lvl="4" indent="-317500" algn="l">
              <a:lnSpc>
                <a:spcPct val="115000"/>
              </a:lnSpc>
              <a:spcBef>
                <a:spcPct val="0"/>
              </a:spcBef>
              <a:spcAft>
                <a:spcPct val="0"/>
              </a:spcAft>
              <a:buSzPts val="1400"/>
              <a:buChar char="○"/>
              <a:defRPr/>
            </a:lvl5pPr>
            <a:lvl6pPr marL="2743200" lvl="5" indent="-317500" algn="l">
              <a:lnSpc>
                <a:spcPct val="115000"/>
              </a:lnSpc>
              <a:spcBef>
                <a:spcPct val="0"/>
              </a:spcBef>
              <a:spcAft>
                <a:spcPct val="0"/>
              </a:spcAft>
              <a:buSzPts val="1400"/>
              <a:buChar char="■"/>
              <a:defRPr/>
            </a:lvl6pPr>
            <a:lvl7pPr marL="3200400" lvl="6" indent="-317500" algn="l">
              <a:lnSpc>
                <a:spcPct val="115000"/>
              </a:lnSpc>
              <a:spcBef>
                <a:spcPct val="0"/>
              </a:spcBef>
              <a:spcAft>
                <a:spcPct val="0"/>
              </a:spcAft>
              <a:buSzPts val="1400"/>
              <a:buChar char="●"/>
              <a:defRPr/>
            </a:lvl7pPr>
            <a:lvl8pPr marL="3657600" lvl="7" indent="-317500" algn="l">
              <a:lnSpc>
                <a:spcPct val="115000"/>
              </a:lnSpc>
              <a:spcBef>
                <a:spcPct val="0"/>
              </a:spcBef>
              <a:spcAft>
                <a:spcPct val="0"/>
              </a:spcAft>
              <a:buSzPts val="1400"/>
              <a:buChar char="○"/>
              <a:defRPr/>
            </a:lvl8pPr>
            <a:lvl9pPr marL="4114800" lvl="8" indent="-317500" algn="l">
              <a:lnSpc>
                <a:spcPct val="115000"/>
              </a:lnSpc>
              <a:spcBef>
                <a:spcPct val="0"/>
              </a:spcBef>
              <a:spcAft>
                <a:spcPct val="0"/>
              </a:spcAft>
              <a:buSzPts val="1400"/>
              <a:buChar char="■"/>
              <a:defRPr/>
            </a:lvl9pPr>
          </a:lstStyle>
          <a:p>
            <a:endParaRPr/>
          </a:p>
        </p:txBody>
      </p:sp>
      <p:sp>
        <p:nvSpPr>
          <p:cNvPr id="85" name="Google Shape;8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ption">
  <p:cSld name="CAPTION_ONLY">
    <p:spTree>
      <p:nvGrpSpPr>
        <p:cNvPr id="1" name="Shape 86"/>
        <p:cNvGrpSpPr/>
        <p:nvPr/>
      </p:nvGrpSpPr>
      <p:grpSpPr>
        <a:xfrm>
          <a:off x="0" y="0"/>
          <a:ext cx="0" cy="0"/>
        </a:xfrm>
      </p:grpSpPr>
      <p:sp>
        <p:nvSpPr>
          <p:cNvPr id="87" name="Google Shape;87;p3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ct val="0"/>
              </a:spcBef>
              <a:spcAft>
                <a:spcPct val="0"/>
              </a:spcAft>
              <a:buSzPts val="1800"/>
              <a:buNone/>
              <a:defRPr/>
            </a:lvl1pPr>
          </a:lstStyle>
          <a:p>
            <a:endParaRPr/>
          </a:p>
        </p:txBody>
      </p:sp>
      <p:sp>
        <p:nvSpPr>
          <p:cNvPr id="88" name="Google Shape;8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header" type="secHead">
  <p:cSld name="SECTION_HEADER">
    <p:spTree>
      <p:nvGrpSpPr>
        <p:cNvPr id="1" name="Shape 13"/>
        <p:cNvGrpSpPr/>
        <p:nvPr/>
      </p:nvGrpSpPr>
      <p:grpSpPr>
        <a:xfrm>
          <a:off x="0" y="0"/>
          <a:ext cx="0" cy="0"/>
        </a:xfrm>
      </p:grpSpPr>
      <p:sp>
        <p:nvSpPr>
          <p:cNvPr id="14" name="Google Shape;14;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ct val="0"/>
              </a:spcBef>
              <a:spcAft>
                <a:spcPct val="0"/>
              </a:spcAft>
              <a:buSzPts val="3600"/>
              <a:buNone/>
              <a:defRPr sz="3600"/>
            </a:lvl1pPr>
            <a:lvl2pPr lvl="1" algn="ctr">
              <a:lnSpc>
                <a:spcPct val="100000"/>
              </a:lnSpc>
              <a:spcBef>
                <a:spcPct val="0"/>
              </a:spcBef>
              <a:spcAft>
                <a:spcPct val="0"/>
              </a:spcAft>
              <a:buSzPts val="3600"/>
              <a:buNone/>
              <a:defRPr sz="3600"/>
            </a:lvl2pPr>
            <a:lvl3pPr lvl="2" algn="ctr">
              <a:lnSpc>
                <a:spcPct val="100000"/>
              </a:lnSpc>
              <a:spcBef>
                <a:spcPct val="0"/>
              </a:spcBef>
              <a:spcAft>
                <a:spcPct val="0"/>
              </a:spcAft>
              <a:buSzPts val="3600"/>
              <a:buNone/>
              <a:defRPr sz="3600"/>
            </a:lvl3pPr>
            <a:lvl4pPr lvl="3" algn="ctr">
              <a:lnSpc>
                <a:spcPct val="100000"/>
              </a:lnSpc>
              <a:spcBef>
                <a:spcPct val="0"/>
              </a:spcBef>
              <a:spcAft>
                <a:spcPct val="0"/>
              </a:spcAft>
              <a:buSzPts val="3600"/>
              <a:buNone/>
              <a:defRPr sz="3600"/>
            </a:lvl4pPr>
            <a:lvl5pPr lvl="4" algn="ctr">
              <a:lnSpc>
                <a:spcPct val="100000"/>
              </a:lnSpc>
              <a:spcBef>
                <a:spcPct val="0"/>
              </a:spcBef>
              <a:spcAft>
                <a:spcPct val="0"/>
              </a:spcAft>
              <a:buSzPts val="3600"/>
              <a:buNone/>
              <a:defRPr sz="3600"/>
            </a:lvl5pPr>
            <a:lvl6pPr lvl="5" algn="ctr">
              <a:lnSpc>
                <a:spcPct val="100000"/>
              </a:lnSpc>
              <a:spcBef>
                <a:spcPct val="0"/>
              </a:spcBef>
              <a:spcAft>
                <a:spcPct val="0"/>
              </a:spcAft>
              <a:buSzPts val="3600"/>
              <a:buNone/>
              <a:defRPr sz="3600"/>
            </a:lvl6pPr>
            <a:lvl7pPr lvl="6" algn="ctr">
              <a:lnSpc>
                <a:spcPct val="100000"/>
              </a:lnSpc>
              <a:spcBef>
                <a:spcPct val="0"/>
              </a:spcBef>
              <a:spcAft>
                <a:spcPct val="0"/>
              </a:spcAft>
              <a:buSzPts val="3600"/>
              <a:buNone/>
              <a:defRPr sz="3600"/>
            </a:lvl7pPr>
            <a:lvl8pPr lvl="7" algn="ctr">
              <a:lnSpc>
                <a:spcPct val="100000"/>
              </a:lnSpc>
              <a:spcBef>
                <a:spcPct val="0"/>
              </a:spcBef>
              <a:spcAft>
                <a:spcPct val="0"/>
              </a:spcAft>
              <a:buSzPts val="3600"/>
              <a:buNone/>
              <a:defRPr sz="3600"/>
            </a:lvl8pPr>
            <a:lvl9pPr lvl="8" algn="ctr">
              <a:lnSpc>
                <a:spcPct val="100000"/>
              </a:lnSpc>
              <a:spcBef>
                <a:spcPct val="0"/>
              </a:spcBef>
              <a:spcAft>
                <a:spcPct val="0"/>
              </a:spcAft>
              <a:buSzPts val="3600"/>
              <a:buNone/>
              <a:defRPr sz="3600"/>
            </a:lvl9pPr>
          </a:lstStyle>
          <a:p>
            <a:endParaRPr/>
          </a:p>
        </p:txBody>
      </p:sp>
      <p:sp>
        <p:nvSpPr>
          <p:cNvPr id="15" name="Google Shape;1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ig number">
  <p:cSld name="BIG_NUMBER">
    <p:spTree>
      <p:nvGrpSpPr>
        <p:cNvPr id="1" name="Shape 89"/>
        <p:cNvGrpSpPr/>
        <p:nvPr/>
      </p:nvGrpSpPr>
      <p:grpSpPr>
        <a:xfrm>
          <a:off x="0" y="0"/>
          <a:ext cx="0" cy="0"/>
        </a:xfrm>
      </p:grpSpPr>
      <p:sp>
        <p:nvSpPr>
          <p:cNvPr id="90" name="Google Shape;90;p4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ct val="0"/>
              </a:spcBef>
              <a:spcAft>
                <a:spcPct val="0"/>
              </a:spcAft>
              <a:buSzPts val="12000"/>
              <a:buNone/>
              <a:defRPr sz="12000"/>
            </a:lvl1pPr>
            <a:lvl2pPr lvl="1" algn="ctr">
              <a:lnSpc>
                <a:spcPct val="100000"/>
              </a:lnSpc>
              <a:spcBef>
                <a:spcPct val="0"/>
              </a:spcBef>
              <a:spcAft>
                <a:spcPct val="0"/>
              </a:spcAft>
              <a:buSzPts val="12000"/>
              <a:buNone/>
              <a:defRPr sz="12000"/>
            </a:lvl2pPr>
            <a:lvl3pPr lvl="2" algn="ctr">
              <a:lnSpc>
                <a:spcPct val="100000"/>
              </a:lnSpc>
              <a:spcBef>
                <a:spcPct val="0"/>
              </a:spcBef>
              <a:spcAft>
                <a:spcPct val="0"/>
              </a:spcAft>
              <a:buSzPts val="12000"/>
              <a:buNone/>
              <a:defRPr sz="12000"/>
            </a:lvl3pPr>
            <a:lvl4pPr lvl="3" algn="ctr">
              <a:lnSpc>
                <a:spcPct val="100000"/>
              </a:lnSpc>
              <a:spcBef>
                <a:spcPct val="0"/>
              </a:spcBef>
              <a:spcAft>
                <a:spcPct val="0"/>
              </a:spcAft>
              <a:buSzPts val="12000"/>
              <a:buNone/>
              <a:defRPr sz="12000"/>
            </a:lvl4pPr>
            <a:lvl5pPr lvl="4" algn="ctr">
              <a:lnSpc>
                <a:spcPct val="100000"/>
              </a:lnSpc>
              <a:spcBef>
                <a:spcPct val="0"/>
              </a:spcBef>
              <a:spcAft>
                <a:spcPct val="0"/>
              </a:spcAft>
              <a:buSzPts val="12000"/>
              <a:buNone/>
              <a:defRPr sz="12000"/>
            </a:lvl5pPr>
            <a:lvl6pPr lvl="5" algn="ctr">
              <a:lnSpc>
                <a:spcPct val="100000"/>
              </a:lnSpc>
              <a:spcBef>
                <a:spcPct val="0"/>
              </a:spcBef>
              <a:spcAft>
                <a:spcPct val="0"/>
              </a:spcAft>
              <a:buSzPts val="12000"/>
              <a:buNone/>
              <a:defRPr sz="12000"/>
            </a:lvl6pPr>
            <a:lvl7pPr lvl="6" algn="ctr">
              <a:lnSpc>
                <a:spcPct val="100000"/>
              </a:lnSpc>
              <a:spcBef>
                <a:spcPct val="0"/>
              </a:spcBef>
              <a:spcAft>
                <a:spcPct val="0"/>
              </a:spcAft>
              <a:buSzPts val="12000"/>
              <a:buNone/>
              <a:defRPr sz="12000"/>
            </a:lvl7pPr>
            <a:lvl8pPr lvl="7" algn="ctr">
              <a:lnSpc>
                <a:spcPct val="100000"/>
              </a:lnSpc>
              <a:spcBef>
                <a:spcPct val="0"/>
              </a:spcBef>
              <a:spcAft>
                <a:spcPct val="0"/>
              </a:spcAft>
              <a:buSzPts val="12000"/>
              <a:buNone/>
              <a:defRPr sz="12000"/>
            </a:lvl8pPr>
            <a:lvl9pPr lvl="8" algn="ctr">
              <a:lnSpc>
                <a:spcPct val="100000"/>
              </a:lnSpc>
              <a:spcBef>
                <a:spcPct val="0"/>
              </a:spcBef>
              <a:spcAft>
                <a:spcPct val="0"/>
              </a:spcAft>
              <a:buSzPts val="12000"/>
              <a:buNone/>
              <a:defRPr sz="12000"/>
            </a:lvl9pPr>
          </a:lstStyle>
          <a:p>
            <a:r>
              <a:t>xx%</a:t>
            </a:r>
          </a:p>
        </p:txBody>
      </p:sp>
      <p:sp>
        <p:nvSpPr>
          <p:cNvPr id="91" name="Google Shape;91;p4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ct val="0"/>
              </a:spcBef>
              <a:spcAft>
                <a:spcPct val="0"/>
              </a:spcAft>
              <a:buSzPts val="1800"/>
              <a:buChar char="●"/>
              <a:defRPr/>
            </a:lvl1pPr>
            <a:lvl2pPr marL="914400" lvl="1" indent="-317500" algn="ctr">
              <a:lnSpc>
                <a:spcPct val="115000"/>
              </a:lnSpc>
              <a:spcBef>
                <a:spcPct val="0"/>
              </a:spcBef>
              <a:spcAft>
                <a:spcPct val="0"/>
              </a:spcAft>
              <a:buSzPts val="1400"/>
              <a:buChar char="○"/>
              <a:defRPr/>
            </a:lvl2pPr>
            <a:lvl3pPr marL="1371600" lvl="2" indent="-317500" algn="ctr">
              <a:lnSpc>
                <a:spcPct val="115000"/>
              </a:lnSpc>
              <a:spcBef>
                <a:spcPct val="0"/>
              </a:spcBef>
              <a:spcAft>
                <a:spcPct val="0"/>
              </a:spcAft>
              <a:buSzPts val="1400"/>
              <a:buChar char="■"/>
              <a:defRPr/>
            </a:lvl3pPr>
            <a:lvl4pPr marL="1828800" lvl="3" indent="-317500" algn="ctr">
              <a:lnSpc>
                <a:spcPct val="115000"/>
              </a:lnSpc>
              <a:spcBef>
                <a:spcPct val="0"/>
              </a:spcBef>
              <a:spcAft>
                <a:spcPct val="0"/>
              </a:spcAft>
              <a:buSzPts val="1400"/>
              <a:buChar char="●"/>
              <a:defRPr/>
            </a:lvl4pPr>
            <a:lvl5pPr marL="2286000" lvl="4" indent="-317500" algn="ctr">
              <a:lnSpc>
                <a:spcPct val="115000"/>
              </a:lnSpc>
              <a:spcBef>
                <a:spcPct val="0"/>
              </a:spcBef>
              <a:spcAft>
                <a:spcPct val="0"/>
              </a:spcAft>
              <a:buSzPts val="1400"/>
              <a:buChar char="○"/>
              <a:defRPr/>
            </a:lvl5pPr>
            <a:lvl6pPr marL="2743200" lvl="5" indent="-317500" algn="ctr">
              <a:lnSpc>
                <a:spcPct val="115000"/>
              </a:lnSpc>
              <a:spcBef>
                <a:spcPct val="0"/>
              </a:spcBef>
              <a:spcAft>
                <a:spcPct val="0"/>
              </a:spcAft>
              <a:buSzPts val="1400"/>
              <a:buChar char="■"/>
              <a:defRPr/>
            </a:lvl6pPr>
            <a:lvl7pPr marL="3200400" lvl="6" indent="-317500" algn="ctr">
              <a:lnSpc>
                <a:spcPct val="115000"/>
              </a:lnSpc>
              <a:spcBef>
                <a:spcPct val="0"/>
              </a:spcBef>
              <a:spcAft>
                <a:spcPct val="0"/>
              </a:spcAft>
              <a:buSzPts val="1400"/>
              <a:buChar char="●"/>
              <a:defRPr/>
            </a:lvl7pPr>
            <a:lvl8pPr marL="3657600" lvl="7" indent="-317500" algn="ctr">
              <a:lnSpc>
                <a:spcPct val="115000"/>
              </a:lnSpc>
              <a:spcBef>
                <a:spcPct val="0"/>
              </a:spcBef>
              <a:spcAft>
                <a:spcPct val="0"/>
              </a:spcAft>
              <a:buSzPts val="1400"/>
              <a:buChar char="○"/>
              <a:defRPr/>
            </a:lvl8pPr>
            <a:lvl9pPr marL="4114800" lvl="8" indent="-317500" algn="ctr">
              <a:lnSpc>
                <a:spcPct val="115000"/>
              </a:lnSpc>
              <a:spcBef>
                <a:spcPct val="0"/>
              </a:spcBef>
              <a:spcAft>
                <a:spcPct val="0"/>
              </a:spcAft>
              <a:buSzPts val="1400"/>
              <a:buChar char="■"/>
              <a:defRPr/>
            </a:lvl9pPr>
          </a:lstStyle>
          <a:p>
            <a:endParaRPr/>
          </a:p>
        </p:txBody>
      </p:sp>
      <p:sp>
        <p:nvSpPr>
          <p:cNvPr id="92" name="Google Shape;9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type="blank">
  <p:cSld name="BLANK">
    <p:spTree>
      <p:nvGrpSpPr>
        <p:cNvPr id="1" name="Shape 93"/>
        <p:cNvGrpSpPr/>
        <p:nvPr/>
      </p:nvGrpSpPr>
      <p:grpSpPr>
        <a:xfrm>
          <a:off x="0" y="0"/>
          <a:ext cx="0" cy="0"/>
        </a:xfrm>
      </p:grpSpPr>
      <p:sp>
        <p:nvSpPr>
          <p:cNvPr id="94" name="Google Shape;9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body" type="tx">
  <p:cSld name="TITLE_AND_BODY">
    <p:spTree>
      <p:nvGrpSpPr>
        <p:cNvPr id="1" name="Shape 16"/>
        <p:cNvGrpSpPr/>
        <p:nvPr/>
      </p:nvGrpSpPr>
      <p:grpSpPr>
        <a:xfrm>
          <a:off x="0" y="0"/>
          <a:ext cx="0" cy="0"/>
        </a:xfrm>
      </p:grpSpPr>
      <p:sp>
        <p:nvSpPr>
          <p:cNvPr id="17" name="Google Shape;17;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8" name="Google Shape;18;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ct val="0"/>
              </a:spcBef>
              <a:spcAft>
                <a:spcPct val="0"/>
              </a:spcAft>
              <a:buSzPts val="1400"/>
              <a:buChar char="○"/>
              <a:defRPr/>
            </a:lvl2pPr>
            <a:lvl3pPr marL="1371600" lvl="2" indent="-317500" algn="l">
              <a:lnSpc>
                <a:spcPct val="115000"/>
              </a:lnSpc>
              <a:spcBef>
                <a:spcPct val="0"/>
              </a:spcBef>
              <a:spcAft>
                <a:spcPct val="0"/>
              </a:spcAft>
              <a:buSzPts val="1400"/>
              <a:buChar char="■"/>
              <a:defRPr/>
            </a:lvl3pPr>
            <a:lvl4pPr marL="1828800" lvl="3" indent="-317500" algn="l">
              <a:lnSpc>
                <a:spcPct val="115000"/>
              </a:lnSpc>
              <a:spcBef>
                <a:spcPct val="0"/>
              </a:spcBef>
              <a:spcAft>
                <a:spcPct val="0"/>
              </a:spcAft>
              <a:buSzPts val="1400"/>
              <a:buChar char="●"/>
              <a:defRPr/>
            </a:lvl4pPr>
            <a:lvl5pPr marL="2286000" lvl="4" indent="-317500" algn="l">
              <a:lnSpc>
                <a:spcPct val="115000"/>
              </a:lnSpc>
              <a:spcBef>
                <a:spcPct val="0"/>
              </a:spcBef>
              <a:spcAft>
                <a:spcPct val="0"/>
              </a:spcAft>
              <a:buSzPts val="1400"/>
              <a:buChar char="○"/>
              <a:defRPr/>
            </a:lvl5pPr>
            <a:lvl6pPr marL="2743200" lvl="5" indent="-317500" algn="l">
              <a:lnSpc>
                <a:spcPct val="115000"/>
              </a:lnSpc>
              <a:spcBef>
                <a:spcPct val="0"/>
              </a:spcBef>
              <a:spcAft>
                <a:spcPct val="0"/>
              </a:spcAft>
              <a:buSzPts val="1400"/>
              <a:buChar char="■"/>
              <a:defRPr/>
            </a:lvl6pPr>
            <a:lvl7pPr marL="3200400" lvl="6" indent="-317500" algn="l">
              <a:lnSpc>
                <a:spcPct val="115000"/>
              </a:lnSpc>
              <a:spcBef>
                <a:spcPct val="0"/>
              </a:spcBef>
              <a:spcAft>
                <a:spcPct val="0"/>
              </a:spcAft>
              <a:buSzPts val="1400"/>
              <a:buChar char="●"/>
              <a:defRPr/>
            </a:lvl7pPr>
            <a:lvl8pPr marL="3657600" lvl="7" indent="-317500" algn="l">
              <a:lnSpc>
                <a:spcPct val="115000"/>
              </a:lnSpc>
              <a:spcBef>
                <a:spcPct val="0"/>
              </a:spcBef>
              <a:spcAft>
                <a:spcPct val="0"/>
              </a:spcAft>
              <a:buSzPts val="1400"/>
              <a:buChar char="○"/>
              <a:defRPr/>
            </a:lvl8pPr>
            <a:lvl9pPr marL="4114800" lvl="8" indent="-317500" algn="l">
              <a:lnSpc>
                <a:spcPct val="115000"/>
              </a:lnSpc>
              <a:spcBef>
                <a:spcPct val="0"/>
              </a:spcBef>
              <a:spcAft>
                <a:spcPct val="0"/>
              </a:spcAft>
              <a:buSzPts val="1400"/>
              <a:buChar char="■"/>
              <a:defRPr/>
            </a:lvl9pPr>
          </a:lstStyle>
          <a:p>
            <a:endParaRPr/>
          </a:p>
        </p:txBody>
      </p:sp>
      <p:sp>
        <p:nvSpPr>
          <p:cNvPr id="19" name="Google Shape;1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type="twoColTx">
  <p:cSld name="TITLE_AND_TWO_COLUMNS">
    <p:spTree>
      <p:nvGrpSpPr>
        <p:cNvPr id="1" name="Shape 20"/>
        <p:cNvGrpSpPr/>
        <p:nvPr/>
      </p:nvGrpSpPr>
      <p:grpSpPr>
        <a:xfrm>
          <a:off x="0" y="0"/>
          <a:ext cx="0" cy="0"/>
        </a:xfrm>
      </p:grpSpPr>
      <p:sp>
        <p:nvSpPr>
          <p:cNvPr id="21" name="Google Shape;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2" name="Google Shape;22;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23" name="Google Shape;23;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24" name="Google Shape;2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type="titleOnly">
  <p:cSld name="TITLE_ONLY">
    <p:spTree>
      <p:nvGrpSpPr>
        <p:cNvPr id="1" name="Shape 25"/>
        <p:cNvGrpSpPr/>
        <p:nvPr/>
      </p:nvGrpSpPr>
      <p:grpSpPr>
        <a:xfrm>
          <a:off x="0" y="0"/>
          <a:ext cx="0" cy="0"/>
        </a:xfrm>
      </p:grpSpPr>
      <p:sp>
        <p:nvSpPr>
          <p:cNvPr id="26" name="Google Shape;2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7" name="Google Shape;2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One column text">
  <p:cSld name="ONE_COLUMN_TEXT">
    <p:spTree>
      <p:nvGrpSpPr>
        <p:cNvPr id="1" name="Shape 28"/>
        <p:cNvGrpSpPr/>
        <p:nvPr/>
      </p:nvGrpSpPr>
      <p:grpSpPr>
        <a:xfrm>
          <a:off x="0" y="0"/>
          <a:ext cx="0" cy="0"/>
        </a:xfrm>
      </p:grpSpPr>
      <p:sp>
        <p:nvSpPr>
          <p:cNvPr id="29" name="Google Shape;29;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30" name="Google Shape;30;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ct val="0"/>
              </a:spcBef>
              <a:spcAft>
                <a:spcPct val="0"/>
              </a:spcAft>
              <a:buSzPts val="1200"/>
              <a:buChar char="●"/>
              <a:defRPr sz="1200"/>
            </a:lvl1pPr>
            <a:lvl2pPr marL="914400" lvl="1" indent="-304800" algn="l">
              <a:lnSpc>
                <a:spcPct val="115000"/>
              </a:lnSpc>
              <a:spcBef>
                <a:spcPct val="0"/>
              </a:spcBef>
              <a:spcAft>
                <a:spcPct val="0"/>
              </a:spcAft>
              <a:buSzPts val="1200"/>
              <a:buChar char="○"/>
              <a:defRPr sz="1200"/>
            </a:lvl2pPr>
            <a:lvl3pPr marL="1371600" lvl="2" indent="-304800" algn="l">
              <a:lnSpc>
                <a:spcPct val="115000"/>
              </a:lnSpc>
              <a:spcBef>
                <a:spcPct val="0"/>
              </a:spcBef>
              <a:spcAft>
                <a:spcPct val="0"/>
              </a:spcAft>
              <a:buSzPts val="1200"/>
              <a:buChar char="■"/>
              <a:defRPr sz="1200"/>
            </a:lvl3pPr>
            <a:lvl4pPr marL="1828800" lvl="3" indent="-304800" algn="l">
              <a:lnSpc>
                <a:spcPct val="115000"/>
              </a:lnSpc>
              <a:spcBef>
                <a:spcPct val="0"/>
              </a:spcBef>
              <a:spcAft>
                <a:spcPct val="0"/>
              </a:spcAft>
              <a:buSzPts val="1200"/>
              <a:buChar char="●"/>
              <a:defRPr sz="1200"/>
            </a:lvl4pPr>
            <a:lvl5pPr marL="2286000" lvl="4" indent="-304800" algn="l">
              <a:lnSpc>
                <a:spcPct val="115000"/>
              </a:lnSpc>
              <a:spcBef>
                <a:spcPct val="0"/>
              </a:spcBef>
              <a:spcAft>
                <a:spcPct val="0"/>
              </a:spcAft>
              <a:buSzPts val="1200"/>
              <a:buChar char="○"/>
              <a:defRPr sz="1200"/>
            </a:lvl5pPr>
            <a:lvl6pPr marL="2743200" lvl="5" indent="-304800" algn="l">
              <a:lnSpc>
                <a:spcPct val="115000"/>
              </a:lnSpc>
              <a:spcBef>
                <a:spcPct val="0"/>
              </a:spcBef>
              <a:spcAft>
                <a:spcPct val="0"/>
              </a:spcAft>
              <a:buSzPts val="1200"/>
              <a:buChar char="■"/>
              <a:defRPr sz="1200"/>
            </a:lvl6pPr>
            <a:lvl7pPr marL="3200400" lvl="6" indent="-304800" algn="l">
              <a:lnSpc>
                <a:spcPct val="115000"/>
              </a:lnSpc>
              <a:spcBef>
                <a:spcPct val="0"/>
              </a:spcBef>
              <a:spcAft>
                <a:spcPct val="0"/>
              </a:spcAft>
              <a:buSzPts val="1200"/>
              <a:buChar char="●"/>
              <a:defRPr sz="1200"/>
            </a:lvl7pPr>
            <a:lvl8pPr marL="3657600" lvl="7" indent="-304800" algn="l">
              <a:lnSpc>
                <a:spcPct val="115000"/>
              </a:lnSpc>
              <a:spcBef>
                <a:spcPct val="0"/>
              </a:spcBef>
              <a:spcAft>
                <a:spcPct val="0"/>
              </a:spcAft>
              <a:buSzPts val="1200"/>
              <a:buChar char="○"/>
              <a:defRPr sz="1200"/>
            </a:lvl8pPr>
            <a:lvl9pPr marL="4114800" lvl="8" indent="-304800" algn="l">
              <a:lnSpc>
                <a:spcPct val="115000"/>
              </a:lnSpc>
              <a:spcBef>
                <a:spcPct val="0"/>
              </a:spcBef>
              <a:spcAft>
                <a:spcPct val="0"/>
              </a:spcAft>
              <a:buSzPts val="1200"/>
              <a:buChar char="■"/>
              <a:defRPr sz="1200"/>
            </a:lvl9pPr>
          </a:lstStyle>
          <a:p>
            <a:endParaRPr/>
          </a:p>
        </p:txBody>
      </p:sp>
      <p:sp>
        <p:nvSpPr>
          <p:cNvPr id="31" name="Google Shape;3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Main point">
  <p:cSld name="MAIN_POINT">
    <p:spTree>
      <p:nvGrpSpPr>
        <p:cNvPr id="1" name="Shape 32"/>
        <p:cNvGrpSpPr/>
        <p:nvPr/>
      </p:nvGrpSpPr>
      <p:grpSpPr>
        <a:xfrm>
          <a:off x="0" y="0"/>
          <a:ext cx="0" cy="0"/>
        </a:xfrm>
      </p:grpSpPr>
      <p:sp>
        <p:nvSpPr>
          <p:cNvPr id="33" name="Google Shape;33;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ct val="0"/>
              </a:spcBef>
              <a:spcAft>
                <a:spcPct val="0"/>
              </a:spcAft>
              <a:buSzPts val="4800"/>
              <a:buNone/>
              <a:defRPr sz="4800"/>
            </a:lvl1pPr>
            <a:lvl2pPr lvl="1" algn="l">
              <a:lnSpc>
                <a:spcPct val="100000"/>
              </a:lnSpc>
              <a:spcBef>
                <a:spcPct val="0"/>
              </a:spcBef>
              <a:spcAft>
                <a:spcPct val="0"/>
              </a:spcAft>
              <a:buSzPts val="4800"/>
              <a:buNone/>
              <a:defRPr sz="4800"/>
            </a:lvl2pPr>
            <a:lvl3pPr lvl="2" algn="l">
              <a:lnSpc>
                <a:spcPct val="100000"/>
              </a:lnSpc>
              <a:spcBef>
                <a:spcPct val="0"/>
              </a:spcBef>
              <a:spcAft>
                <a:spcPct val="0"/>
              </a:spcAft>
              <a:buSzPts val="4800"/>
              <a:buNone/>
              <a:defRPr sz="4800"/>
            </a:lvl3pPr>
            <a:lvl4pPr lvl="3" algn="l">
              <a:lnSpc>
                <a:spcPct val="100000"/>
              </a:lnSpc>
              <a:spcBef>
                <a:spcPct val="0"/>
              </a:spcBef>
              <a:spcAft>
                <a:spcPct val="0"/>
              </a:spcAft>
              <a:buSzPts val="4800"/>
              <a:buNone/>
              <a:defRPr sz="4800"/>
            </a:lvl4pPr>
            <a:lvl5pPr lvl="4" algn="l">
              <a:lnSpc>
                <a:spcPct val="100000"/>
              </a:lnSpc>
              <a:spcBef>
                <a:spcPct val="0"/>
              </a:spcBef>
              <a:spcAft>
                <a:spcPct val="0"/>
              </a:spcAft>
              <a:buSzPts val="4800"/>
              <a:buNone/>
              <a:defRPr sz="4800"/>
            </a:lvl5pPr>
            <a:lvl6pPr lvl="5" algn="l">
              <a:lnSpc>
                <a:spcPct val="100000"/>
              </a:lnSpc>
              <a:spcBef>
                <a:spcPct val="0"/>
              </a:spcBef>
              <a:spcAft>
                <a:spcPct val="0"/>
              </a:spcAft>
              <a:buSzPts val="4800"/>
              <a:buNone/>
              <a:defRPr sz="4800"/>
            </a:lvl6pPr>
            <a:lvl7pPr lvl="6" algn="l">
              <a:lnSpc>
                <a:spcPct val="100000"/>
              </a:lnSpc>
              <a:spcBef>
                <a:spcPct val="0"/>
              </a:spcBef>
              <a:spcAft>
                <a:spcPct val="0"/>
              </a:spcAft>
              <a:buSzPts val="4800"/>
              <a:buNone/>
              <a:defRPr sz="4800"/>
            </a:lvl7pPr>
            <a:lvl8pPr lvl="7" algn="l">
              <a:lnSpc>
                <a:spcPct val="100000"/>
              </a:lnSpc>
              <a:spcBef>
                <a:spcPct val="0"/>
              </a:spcBef>
              <a:spcAft>
                <a:spcPct val="0"/>
              </a:spcAft>
              <a:buSzPts val="4800"/>
              <a:buNone/>
              <a:defRPr sz="4800"/>
            </a:lvl8pPr>
            <a:lvl9pPr lvl="8" algn="l">
              <a:lnSpc>
                <a:spcPct val="100000"/>
              </a:lnSpc>
              <a:spcBef>
                <a:spcPct val="0"/>
              </a:spcBef>
              <a:spcAft>
                <a:spcPct val="0"/>
              </a:spcAft>
              <a:buSzPts val="4800"/>
              <a:buNone/>
              <a:defRPr sz="4800"/>
            </a:lvl9pPr>
          </a:lstStyle>
          <a:p>
            <a:endParaRPr/>
          </a:p>
        </p:txBody>
      </p:sp>
      <p:sp>
        <p:nvSpPr>
          <p:cNvPr id="34" name="Google Shape;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title and description">
  <p:cSld name="SECTION_TITLE_AND_DESCRIPTION">
    <p:spTree>
      <p:nvGrpSpPr>
        <p:cNvPr id="1" name="Shape 35"/>
        <p:cNvGrpSpPr/>
        <p:nvPr/>
      </p:nvGrpSpPr>
      <p:grpSpPr>
        <a:xfrm>
          <a:off x="0" y="0"/>
          <a:ext cx="0" cy="0"/>
        </a:xfrm>
      </p:grpSpPr>
      <p:sp>
        <p:nvSpPr>
          <p:cNvPr id="36" name="Google Shape;36;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ct val="0"/>
              </a:spcBef>
              <a:spcAft>
                <a:spcPct val="0"/>
              </a:spcAft>
              <a:buSzPts val="4200"/>
              <a:buNone/>
              <a:defRPr sz="4200"/>
            </a:lvl1pPr>
            <a:lvl2pPr lvl="1" algn="ctr">
              <a:lnSpc>
                <a:spcPct val="100000"/>
              </a:lnSpc>
              <a:spcBef>
                <a:spcPct val="0"/>
              </a:spcBef>
              <a:spcAft>
                <a:spcPct val="0"/>
              </a:spcAft>
              <a:buSzPts val="4200"/>
              <a:buNone/>
              <a:defRPr sz="4200"/>
            </a:lvl2pPr>
            <a:lvl3pPr lvl="2" algn="ctr">
              <a:lnSpc>
                <a:spcPct val="100000"/>
              </a:lnSpc>
              <a:spcBef>
                <a:spcPct val="0"/>
              </a:spcBef>
              <a:spcAft>
                <a:spcPct val="0"/>
              </a:spcAft>
              <a:buSzPts val="4200"/>
              <a:buNone/>
              <a:defRPr sz="4200"/>
            </a:lvl3pPr>
            <a:lvl4pPr lvl="3" algn="ctr">
              <a:lnSpc>
                <a:spcPct val="100000"/>
              </a:lnSpc>
              <a:spcBef>
                <a:spcPct val="0"/>
              </a:spcBef>
              <a:spcAft>
                <a:spcPct val="0"/>
              </a:spcAft>
              <a:buSzPts val="4200"/>
              <a:buNone/>
              <a:defRPr sz="4200"/>
            </a:lvl4pPr>
            <a:lvl5pPr lvl="4" algn="ctr">
              <a:lnSpc>
                <a:spcPct val="100000"/>
              </a:lnSpc>
              <a:spcBef>
                <a:spcPct val="0"/>
              </a:spcBef>
              <a:spcAft>
                <a:spcPct val="0"/>
              </a:spcAft>
              <a:buSzPts val="4200"/>
              <a:buNone/>
              <a:defRPr sz="4200"/>
            </a:lvl5pPr>
            <a:lvl6pPr lvl="5" algn="ctr">
              <a:lnSpc>
                <a:spcPct val="100000"/>
              </a:lnSpc>
              <a:spcBef>
                <a:spcPct val="0"/>
              </a:spcBef>
              <a:spcAft>
                <a:spcPct val="0"/>
              </a:spcAft>
              <a:buSzPts val="4200"/>
              <a:buNone/>
              <a:defRPr sz="4200"/>
            </a:lvl6pPr>
            <a:lvl7pPr lvl="6" algn="ctr">
              <a:lnSpc>
                <a:spcPct val="100000"/>
              </a:lnSpc>
              <a:spcBef>
                <a:spcPct val="0"/>
              </a:spcBef>
              <a:spcAft>
                <a:spcPct val="0"/>
              </a:spcAft>
              <a:buSzPts val="4200"/>
              <a:buNone/>
              <a:defRPr sz="4200"/>
            </a:lvl7pPr>
            <a:lvl8pPr lvl="7" algn="ctr">
              <a:lnSpc>
                <a:spcPct val="100000"/>
              </a:lnSpc>
              <a:spcBef>
                <a:spcPct val="0"/>
              </a:spcBef>
              <a:spcAft>
                <a:spcPct val="0"/>
              </a:spcAft>
              <a:buSzPts val="4200"/>
              <a:buNone/>
              <a:defRPr sz="4200"/>
            </a:lvl8pPr>
            <a:lvl9pPr lvl="8" algn="ctr">
              <a:lnSpc>
                <a:spcPct val="100000"/>
              </a:lnSpc>
              <a:spcBef>
                <a:spcPct val="0"/>
              </a:spcBef>
              <a:spcAft>
                <a:spcPct val="0"/>
              </a:spcAft>
              <a:buSzPts val="4200"/>
              <a:buNone/>
              <a:defRPr sz="4200"/>
            </a:lvl9pPr>
          </a:lstStyle>
          <a:p>
            <a:endParaRPr/>
          </a:p>
        </p:txBody>
      </p:sp>
      <p:sp>
        <p:nvSpPr>
          <p:cNvPr id="38" name="Google Shape;38;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39" name="Google Shape;39;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ct val="0"/>
              </a:spcBef>
              <a:spcAft>
                <a:spcPct val="0"/>
              </a:spcAft>
              <a:buSzPts val="1400"/>
              <a:buChar char="○"/>
              <a:defRPr/>
            </a:lvl2pPr>
            <a:lvl3pPr marL="1371600" lvl="2" indent="-317500" algn="l">
              <a:lnSpc>
                <a:spcPct val="115000"/>
              </a:lnSpc>
              <a:spcBef>
                <a:spcPct val="0"/>
              </a:spcBef>
              <a:spcAft>
                <a:spcPct val="0"/>
              </a:spcAft>
              <a:buSzPts val="1400"/>
              <a:buChar char="■"/>
              <a:defRPr/>
            </a:lvl3pPr>
            <a:lvl4pPr marL="1828800" lvl="3" indent="-317500" algn="l">
              <a:lnSpc>
                <a:spcPct val="115000"/>
              </a:lnSpc>
              <a:spcBef>
                <a:spcPct val="0"/>
              </a:spcBef>
              <a:spcAft>
                <a:spcPct val="0"/>
              </a:spcAft>
              <a:buSzPts val="1400"/>
              <a:buChar char="●"/>
              <a:defRPr/>
            </a:lvl4pPr>
            <a:lvl5pPr marL="2286000" lvl="4" indent="-317500" algn="l">
              <a:lnSpc>
                <a:spcPct val="115000"/>
              </a:lnSpc>
              <a:spcBef>
                <a:spcPct val="0"/>
              </a:spcBef>
              <a:spcAft>
                <a:spcPct val="0"/>
              </a:spcAft>
              <a:buSzPts val="1400"/>
              <a:buChar char="○"/>
              <a:defRPr/>
            </a:lvl5pPr>
            <a:lvl6pPr marL="2743200" lvl="5" indent="-317500" algn="l">
              <a:lnSpc>
                <a:spcPct val="115000"/>
              </a:lnSpc>
              <a:spcBef>
                <a:spcPct val="0"/>
              </a:spcBef>
              <a:spcAft>
                <a:spcPct val="0"/>
              </a:spcAft>
              <a:buSzPts val="1400"/>
              <a:buChar char="■"/>
              <a:defRPr/>
            </a:lvl6pPr>
            <a:lvl7pPr marL="3200400" lvl="6" indent="-317500" algn="l">
              <a:lnSpc>
                <a:spcPct val="115000"/>
              </a:lnSpc>
              <a:spcBef>
                <a:spcPct val="0"/>
              </a:spcBef>
              <a:spcAft>
                <a:spcPct val="0"/>
              </a:spcAft>
              <a:buSzPts val="1400"/>
              <a:buChar char="●"/>
              <a:defRPr/>
            </a:lvl7pPr>
            <a:lvl8pPr marL="3657600" lvl="7" indent="-317500" algn="l">
              <a:lnSpc>
                <a:spcPct val="115000"/>
              </a:lnSpc>
              <a:spcBef>
                <a:spcPct val="0"/>
              </a:spcBef>
              <a:spcAft>
                <a:spcPct val="0"/>
              </a:spcAft>
              <a:buSzPts val="1400"/>
              <a:buChar char="○"/>
              <a:defRPr/>
            </a:lvl8pPr>
            <a:lvl9pPr marL="4114800" lvl="8" indent="-317500" algn="l">
              <a:lnSpc>
                <a:spcPct val="115000"/>
              </a:lnSpc>
              <a:spcBef>
                <a:spcPct val="0"/>
              </a:spcBef>
              <a:spcAft>
                <a:spcPct val="0"/>
              </a:spcAft>
              <a:buSzPts val="1400"/>
              <a:buChar char="■"/>
              <a:defRPr/>
            </a:lvl9pPr>
          </a:lstStyle>
          <a:p>
            <a:endParaRPr/>
          </a:p>
        </p:txBody>
      </p:sp>
      <p:sp>
        <p:nvSpPr>
          <p:cNvPr id="40" name="Google Shape;4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ption">
  <p:cSld name="CAPTION_ONLY">
    <p:spTree>
      <p:nvGrpSpPr>
        <p:cNvPr id="1" name="Shape 41"/>
        <p:cNvGrpSpPr/>
        <p:nvPr/>
      </p:nvGrpSpPr>
      <p:grpSpPr>
        <a:xfrm>
          <a:off x="0" y="0"/>
          <a:ext cx="0" cy="0"/>
        </a:xfrm>
      </p:grpSpPr>
      <p:sp>
        <p:nvSpPr>
          <p:cNvPr id="42" name="Google Shape;42;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ct val="0"/>
              </a:spcBef>
              <a:spcAft>
                <a:spcPct val="0"/>
              </a:spcAft>
              <a:buSzPts val="1800"/>
              <a:buNone/>
              <a:defRPr/>
            </a:lvl1pPr>
          </a:lstStyle>
          <a:p>
            <a:endParaRPr/>
          </a:p>
        </p:txBody>
      </p:sp>
      <p:sp>
        <p:nvSpPr>
          <p:cNvPr id="43" name="Google Shape;4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5"/>
        <p:cNvGrpSpPr/>
        <p:nvPr/>
      </p:nvGrpSpPr>
      <p:grpSpPr>
        <a:xfrm>
          <a:off x="0" y="0"/>
          <a: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ct val="0"/>
              </a:spcBef>
              <a:spcAft>
                <a:spcPct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50"/>
        <p:cNvGrpSpPr/>
        <p:nvPr/>
      </p:nvGrpSpPr>
      <p:grpSpPr>
        <a:xfrm>
          <a:off x="0" y="0"/>
          <a:ext cx="0" cy="0"/>
        </a:xfrm>
      </p:grpSpPr>
      <p:sp>
        <p:nvSpPr>
          <p:cNvPr id="51" name="Google Shape;5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ct val="0"/>
              </a:spcBef>
              <a:spcAft>
                <a:spcPct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ct val="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0</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 Id="rId3"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hyperlink" Target="https://youtu.be/1uSuk-9bFbg?si=XAF15kXxXZPEz3Ow" TargetMode="Ex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 Id="rId3" Type="http://schemas.openxmlformats.org/officeDocument/2006/relationships/image" Target="../media/image2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98"/>
        <p:cNvGrpSpPr/>
        <p:nvPr/>
      </p:nvGrpSpPr>
      <p:grpSpPr>
        <a:xfrm>
          <a:off x="0" y="0"/>
          <a:ext cx="0" cy="0"/>
        </a:xfrm>
      </p:grpSpPr>
      <p:pic>
        <p:nvPicPr>
          <p:cNvPr id="4" name="Image 3">
            <a:extLst>
              <a:ext uri="{FF2B5EF4-FFF2-40B4-BE49-F238E27FC236}">
                <a16:creationId xmlns:a16="http://schemas.microsoft.com/office/drawing/2014/main" id="{BD5DE333-8B47-4F0F-B83E-6387383E4EED}"/>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48"/>
        <p:cNvGrpSpPr/>
        <p:nvPr/>
      </p:nvGrpSpPr>
      <p:grpSpPr>
        <a:xfrm>
          <a:off x="0" y="0"/>
          <a:ext cx="0" cy="0"/>
        </a:xfrm>
      </p:grpSpPr>
      <p:pic>
        <p:nvPicPr>
          <p:cNvPr id="3" name="Image 2">
            <a:extLst>
              <a:ext uri="{FF2B5EF4-FFF2-40B4-BE49-F238E27FC236}">
                <a16:creationId xmlns:a16="http://schemas.microsoft.com/office/drawing/2014/main" id="{B31264F9-0F87-445D-BBA1-F808D05FF239}"/>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53"/>
        <p:cNvGrpSpPr/>
        <p:nvPr/>
      </p:nvGrpSpPr>
      <p:grpSpPr>
        <a:xfrm>
          <a:off x="0" y="0"/>
          <a:ext cx="0" cy="0"/>
        </a:xfrm>
      </p:grpSpPr>
      <p:pic>
        <p:nvPicPr>
          <p:cNvPr id="3" name="Image 2">
            <a:extLst>
              <a:ext uri="{FF2B5EF4-FFF2-40B4-BE49-F238E27FC236}">
                <a16:creationId xmlns:a16="http://schemas.microsoft.com/office/drawing/2014/main" id="{8665B6A5-84EB-425A-80EE-8E93AE4EEAB6}"/>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73"/>
        <p:cNvGrpSpPr/>
        <p:nvPr/>
      </p:nvGrpSpPr>
      <p:grpSpPr>
        <a:xfrm>
          <a:off x="0" y="0"/>
          <a:ext cx="0" cy="0"/>
        </a:xfrm>
      </p:grpSpPr>
      <p:pic>
        <p:nvPicPr>
          <p:cNvPr id="3" name="Image 2">
            <a:extLst>
              <a:ext uri="{FF2B5EF4-FFF2-40B4-BE49-F238E27FC236}">
                <a16:creationId xmlns:a16="http://schemas.microsoft.com/office/drawing/2014/main" id="{45CC2C72-9F1E-4DD3-B775-95F5FDD9F3CF}"/>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58"/>
        <p:cNvGrpSpPr/>
        <p:nvPr/>
      </p:nvGrpSpPr>
      <p:grpSpPr>
        <a:xfrm>
          <a:off x="0" y="0"/>
          <a:ext cx="0" cy="0"/>
        </a:xfrm>
      </p:grpSpPr>
      <p:pic>
        <p:nvPicPr>
          <p:cNvPr id="5" name="Image 4">
            <a:extLst>
              <a:ext uri="{FF2B5EF4-FFF2-40B4-BE49-F238E27FC236}">
                <a16:creationId xmlns:a16="http://schemas.microsoft.com/office/drawing/2014/main" id="{5AAA019E-8823-44A4-9702-F07C7280FA63}"/>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E31FED43-4B61-4D7A-9972-C129F9107FB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8060275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5A2813B6-9F03-469A-96C9-0B1775D3EFD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98226125"/>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C5CB0672-E587-4B15-83B4-A712803E110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846489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13"/>
        <p:cNvGrpSpPr/>
        <p:nvPr/>
      </p:nvGrpSpPr>
      <p:grpSpPr>
        <a:xfrm>
          <a:off x="0" y="0"/>
          <a:ext cx="0" cy="0"/>
        </a:xfrm>
      </p:grpSpPr>
      <p:pic>
        <p:nvPicPr>
          <p:cNvPr id="4" name="Image 3">
            <a:extLst>
              <a:ext uri="{FF2B5EF4-FFF2-40B4-BE49-F238E27FC236}">
                <a16:creationId xmlns:a16="http://schemas.microsoft.com/office/drawing/2014/main" id="{FC81C00A-28BA-4005-AB2C-F29AAF006ED8}"/>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Image 2">
            <a:extLst>
              <a:ext uri="{FF2B5EF4-FFF2-40B4-BE49-F238E27FC236}">
                <a16:creationId xmlns:a16="http://schemas.microsoft.com/office/drawing/2014/main" id="{4A817B3D-E275-4A97-9C32-14558EC5CE0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2776645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A35C542B-F95E-4EAD-BFDD-65732FBDEC6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893044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03"/>
        <p:cNvGrpSpPr/>
        <p:nvPr/>
      </p:nvGrpSpPr>
      <p:grpSpPr>
        <a:xfrm>
          <a:off x="0" y="0"/>
          <a:ext cx="0" cy="0"/>
        </a:xfrm>
      </p:grpSpPr>
      <p:pic>
        <p:nvPicPr>
          <p:cNvPr id="4" name="Image 3">
            <a:extLst>
              <a:ext uri="{FF2B5EF4-FFF2-40B4-BE49-F238E27FC236}">
                <a16:creationId xmlns:a16="http://schemas.microsoft.com/office/drawing/2014/main" id="{4F296A95-352F-4229-ABA7-9A638F20F75B}"/>
              </a:ext>
            </a:extLst>
          </p:cNvPr>
          <p:cNvPicPr>
            <a:picLocks noChangeAspect="1"/>
          </p:cNvPicPr>
          <p:nvPr/>
        </p:nvPicPr>
        <p:blipFill>
          <a:blip r:embed="rId3"/>
          <a:stretch>
            <a:fillRect/>
          </a:stretch>
        </p:blipFill>
        <p:spPr>
          <a:xfrm>
            <a:off x="0" y="0"/>
            <a:ext cx="9144000" cy="5143500"/>
          </a:xfrm>
          <a:prstGeom prst="rect">
            <a:avLst/>
          </a:prstGeom>
        </p:spPr>
      </p:pic>
      <p:sp>
        <p:nvSpPr>
          <p:cNvPr id="6" name="ZoneTexte 5">
            <a:extLst>
              <a:ext uri="{FF2B5EF4-FFF2-40B4-BE49-F238E27FC236}">
                <a16:creationId xmlns:a16="http://schemas.microsoft.com/office/drawing/2014/main" id="{FBA41594-5856-4D1B-917B-844577A57A22}"/>
              </a:ext>
            </a:extLst>
          </p:cNvPr>
          <p:cNvSpPr txBox="1"/>
          <p:nvPr/>
        </p:nvSpPr>
        <p:spPr>
          <a:xfrm>
            <a:off x="3459355" y="4429759"/>
            <a:ext cx="2225289" cy="307777"/>
          </a:xfrm>
          <a:prstGeom prst="rect">
            <a:avLst/>
          </a:prstGeom>
          <a:noFill/>
        </p:spPr>
        <p:txBody>
          <a:bodyPr wrap="none" rtlCol="0">
            <a:spAutoFit/>
          </a:bodyPr>
          <a:lstStyle/>
          <a:p>
            <a:r>
              <a:rPr lang="fr-FR">
                <a:hlinkClick r:id="rId4"/>
              </a:rPr>
              <a:t>Lien vers la vidéo juste ici</a:t>
            </a:r>
            <a:endParaRPr lang="fr-CA"/>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78"/>
        <p:cNvGrpSpPr/>
        <p:nvPr/>
      </p:nvGrpSpPr>
      <p:grpSpPr>
        <a:xfrm>
          <a:off x="0" y="0"/>
          <a:ext cx="0" cy="0"/>
        </a:xfrm>
      </p:grpSpPr>
      <p:pic>
        <p:nvPicPr>
          <p:cNvPr id="3" name="Image 2">
            <a:extLst>
              <a:ext uri="{FF2B5EF4-FFF2-40B4-BE49-F238E27FC236}">
                <a16:creationId xmlns:a16="http://schemas.microsoft.com/office/drawing/2014/main" id="{6C62F3AA-A4B9-469E-BDCC-B1C82B931C9F}"/>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08"/>
        <p:cNvGrpSpPr/>
        <p:nvPr/>
      </p:nvGrpSpPr>
      <p:grpSpPr>
        <a:xfrm>
          <a:off x="0" y="0"/>
          <a:ext cx="0" cy="0"/>
        </a:xfrm>
      </p:grpSpPr>
      <p:pic>
        <p:nvPicPr>
          <p:cNvPr id="4" name="Image 3">
            <a:extLst>
              <a:ext uri="{FF2B5EF4-FFF2-40B4-BE49-F238E27FC236}">
                <a16:creationId xmlns:a16="http://schemas.microsoft.com/office/drawing/2014/main" id="{6A44F45C-75AD-4E01-B769-EE5D03B7029E}"/>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A7802D2F-54D6-44E7-AF30-34F7B8BD6C6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5644163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a:extLst>
              <a:ext uri="{FF2B5EF4-FFF2-40B4-BE49-F238E27FC236}">
                <a16:creationId xmlns:a16="http://schemas.microsoft.com/office/drawing/2014/main" id="{6233E9D1-78ED-4FFD-9743-5010ED316C9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5286662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28"/>
        <p:cNvGrpSpPr/>
        <p:nvPr/>
      </p:nvGrpSpPr>
      <p:grpSpPr>
        <a:xfrm>
          <a:off x="0" y="0"/>
          <a:ext cx="0" cy="0"/>
        </a:xfrm>
      </p:grpSpPr>
      <p:pic>
        <p:nvPicPr>
          <p:cNvPr id="3" name="Image 2">
            <a:extLst>
              <a:ext uri="{FF2B5EF4-FFF2-40B4-BE49-F238E27FC236}">
                <a16:creationId xmlns:a16="http://schemas.microsoft.com/office/drawing/2014/main" id="{D37C3B7D-CB9F-4E5A-B846-1A86186C510C}"/>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33"/>
        <p:cNvGrpSpPr/>
        <p:nvPr/>
      </p:nvGrpSpPr>
      <p:grpSpPr>
        <a:xfrm>
          <a:off x="0" y="0"/>
          <a:ext cx="0" cy="0"/>
        </a:xfrm>
      </p:grpSpPr>
      <p:pic>
        <p:nvPicPr>
          <p:cNvPr id="3" name="Image 2">
            <a:extLst>
              <a:ext uri="{FF2B5EF4-FFF2-40B4-BE49-F238E27FC236}">
                <a16:creationId xmlns:a16="http://schemas.microsoft.com/office/drawing/2014/main" id="{3046A4F9-C3FE-473C-A9C5-0592AAD2CAE3}"/>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38"/>
        <p:cNvGrpSpPr/>
        <p:nvPr/>
      </p:nvGrpSpPr>
      <p:grpSpPr>
        <a:xfrm>
          <a:off x="0" y="0"/>
          <a:ext cx="0" cy="0"/>
        </a:xfrm>
      </p:grpSpPr>
      <p:pic>
        <p:nvPicPr>
          <p:cNvPr id="11" name="Image 10">
            <a:extLst>
              <a:ext uri="{FF2B5EF4-FFF2-40B4-BE49-F238E27FC236}">
                <a16:creationId xmlns:a16="http://schemas.microsoft.com/office/drawing/2014/main" id="{CBEA1EFF-1CFA-4ED8-B587-1C2ADB435319}"/>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143"/>
        <p:cNvGrpSpPr/>
        <p:nvPr/>
      </p:nvGrpSpPr>
      <p:grpSpPr>
        <a:xfrm>
          <a:off x="0" y="0"/>
          <a:ext cx="0" cy="0"/>
        </a:xfrm>
      </p:grpSpPr>
      <p:pic>
        <p:nvPicPr>
          <p:cNvPr id="5" name="Image 4">
            <a:extLst>
              <a:ext uri="{FF2B5EF4-FFF2-40B4-BE49-F238E27FC236}">
                <a16:creationId xmlns:a16="http://schemas.microsoft.com/office/drawing/2014/main" id="{8B80025F-6B68-46A6-B5BF-26FBFC6D840F}"/>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Simple Light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Paragraphs>
  <Slides>20</Slides>
  <Notes>19</Notes>
  <TotalTime>1573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Présentation PowerPoint</dc:title>
  <dc:creator>Utilisateur</dc:creator>
  <cp:lastModifiedBy>Coralie Gagnon Voyer (2196958)</cp:lastModifiedBy>
  <cp:revision>74</cp:revision>
  <dcterms:modified xsi:type="dcterms:W3CDTF">2024-02-02T17:27:50Z</dcterms:modified>
</cp:coreProperties>
</file>